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16"/>
  </p:notesMasterIdLst>
  <p:sldIdLst>
    <p:sldId id="256" r:id="rId4"/>
    <p:sldId id="260" r:id="rId5"/>
    <p:sldId id="261" r:id="rId6"/>
    <p:sldId id="262" r:id="rId7"/>
    <p:sldId id="267" r:id="rId8"/>
    <p:sldId id="268" r:id="rId9"/>
    <p:sldId id="270" r:id="rId10"/>
    <p:sldId id="271" r:id="rId11"/>
    <p:sldId id="273" r:id="rId12"/>
    <p:sldId id="274" r:id="rId13"/>
    <p:sldId id="275" r:id="rId14"/>
    <p:sldId id="27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ru-RU"/>
              <a:t>Для правки формата примечаний щелкните мышью</a:t>
            </a:r>
            <a:endParaRPr/>
          </a:p>
        </p:txBody>
      </p:sp>
      <p:sp>
        <p:nvSpPr>
          <p:cNvPr id="118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ru-RU"/>
              <a:t>&lt;заголовок&gt;</a:t>
            </a:r>
            <a:endParaRPr/>
          </a:p>
        </p:txBody>
      </p:sp>
      <p:sp>
        <p:nvSpPr>
          <p:cNvPr id="119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r>
              <a:rPr lang="ru-RU"/>
              <a:t>&lt;дата/время&gt;</a:t>
            </a:r>
            <a:endParaRPr/>
          </a:p>
        </p:txBody>
      </p:sp>
      <p:sp>
        <p:nvSpPr>
          <p:cNvPr id="120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wrap="none" lIns="0" tIns="0" rIns="0" bIns="0" anchor="b"/>
          <a:lstStyle/>
          <a:p>
            <a:r>
              <a:rPr lang="ru-RU"/>
              <a:t>&lt;нижний колонтитул&gt;</a:t>
            </a:r>
            <a:endParaRPr/>
          </a:p>
        </p:txBody>
      </p:sp>
      <p:sp>
        <p:nvSpPr>
          <p:cNvPr id="121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wrap="none" lIns="0" tIns="0" rIns="0" bIns="0" anchor="b"/>
          <a:lstStyle/>
          <a:p>
            <a:pPr algn="r"/>
            <a:fld id="{BA550233-1929-4AB9-B273-DD60898C8F99}" type="slidenum">
              <a:rPr lang="ru-RU"/>
              <a:pPr algn="r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r>
              <a:rPr lang="ru-RU"/>
              <a:t>להפוך את הגלגל</a:t>
            </a:r>
            <a:endParaRPr/>
          </a:p>
        </p:txBody>
      </p:sp>
      <p:sp>
        <p:nvSpPr>
          <p:cNvPr id="250" name="TextShape 2"/>
          <p:cNvSpPr txBox="1"/>
          <p:nvPr/>
        </p:nvSpPr>
        <p:spPr>
          <a:xfrm>
            <a:off x="1440" y="8685360"/>
            <a:ext cx="2971440" cy="4568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fld id="{849AFB2C-8CC2-4024-9CF5-6C6084ED1AD4}" type="slidenum">
              <a:rPr lang="ru-RU" sz="1200">
                <a:solidFill>
                  <a:srgbClr val="000000"/>
                </a:solidFill>
                <a:latin typeface="+mn-lt"/>
                <a:ea typeface="+mn-ea"/>
              </a:rPr>
              <a:pPr>
                <a:lnSpc>
                  <a:spcPct val="100000"/>
                </a:lnSpc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r>
              <a:rPr lang="ru-RU"/>
              <a:t>תמונה עם המורה</a:t>
            </a:r>
            <a:endParaRPr/>
          </a:p>
        </p:txBody>
      </p:sp>
      <p:sp>
        <p:nvSpPr>
          <p:cNvPr id="252" name="TextShape 2"/>
          <p:cNvSpPr txBox="1"/>
          <p:nvPr/>
        </p:nvSpPr>
        <p:spPr>
          <a:xfrm>
            <a:off x="1440" y="8685360"/>
            <a:ext cx="2971440" cy="4568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fld id="{F03D0087-2D1C-46F6-9C98-54DFC29C665E}" type="slidenum">
              <a:rPr lang="ru-RU" sz="1200">
                <a:solidFill>
                  <a:srgbClr val="000000"/>
                </a:solidFill>
                <a:latin typeface="+mn-lt"/>
                <a:ea typeface="+mn-ea"/>
              </a:rPr>
              <a:pPr>
                <a:lnSpc>
                  <a:spcPct val="100000"/>
                </a:lnSpc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4" name="TextShape 2"/>
          <p:cNvSpPr txBox="1"/>
          <p:nvPr/>
        </p:nvSpPr>
        <p:spPr>
          <a:xfrm>
            <a:off x="1440" y="8685360"/>
            <a:ext cx="2971440" cy="456840"/>
          </a:xfrm>
          <a:prstGeom prst="rect">
            <a:avLst/>
          </a:prstGeom>
        </p:spPr>
        <p:txBody>
          <a:bodyPr anchor="b"/>
          <a:lstStyle/>
          <a:p>
            <a:pPr>
              <a:lnSpc>
                <a:spcPct val="100000"/>
              </a:lnSpc>
            </a:pPr>
            <a:fld id="{97B7A311-3F40-4231-97FA-D8B4DCEC12C3}" type="slidenum">
              <a:rPr lang="ru-RU" sz="1200">
                <a:solidFill>
                  <a:srgbClr val="000000"/>
                </a:solidFill>
                <a:latin typeface="+mn-lt"/>
                <a:ea typeface="+mn-ea"/>
              </a:rPr>
              <a:pPr>
                <a:lnSpc>
                  <a:spcPct val="100000"/>
                </a:lnSpc>
              </a:pPr>
              <a:t>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pic>
        <p:nvPicPr>
          <p:cNvPr id="37" name="Рисунок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2520" y="3681360"/>
            <a:ext cx="2377440" cy="1896840"/>
          </a:xfrm>
          <a:prstGeom prst="rect">
            <a:avLst/>
          </a:prstGeom>
          <a:ln>
            <a:noFill/>
          </a:ln>
        </p:spPr>
      </p:pic>
      <p:pic>
        <p:nvPicPr>
          <p:cNvPr id="38" name="Рисунок 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6200" y="3681360"/>
            <a:ext cx="2377440" cy="189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pic>
        <p:nvPicPr>
          <p:cNvPr id="76" name="Рисунок 7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2520" y="3681360"/>
            <a:ext cx="2377440" cy="1896840"/>
          </a:xfrm>
          <a:prstGeom prst="rect">
            <a:avLst/>
          </a:prstGeom>
          <a:ln>
            <a:noFill/>
          </a:ln>
        </p:spPr>
      </p:pic>
      <p:pic>
        <p:nvPicPr>
          <p:cNvPr id="77" name="Рисунок 7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6200" y="3681360"/>
            <a:ext cx="2377440" cy="189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endParaRPr/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endParaRPr/>
          </a:p>
        </p:txBody>
      </p:sp>
      <p:pic>
        <p:nvPicPr>
          <p:cNvPr id="115" name="Рисунок 1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2520" y="3681360"/>
            <a:ext cx="2377440" cy="1896840"/>
          </a:xfrm>
          <a:prstGeom prst="rect">
            <a:avLst/>
          </a:prstGeom>
          <a:ln>
            <a:noFill/>
          </a:ln>
        </p:spPr>
      </p:pic>
      <p:pic>
        <p:nvPicPr>
          <p:cNvPr id="116" name="Рисунок 1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6200" y="3681360"/>
            <a:ext cx="2377440" cy="189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he-IL" sz="4400">
                <a:solidFill>
                  <a:srgbClr val="000000"/>
                </a:solidFill>
                <a:latin typeface="Calibri"/>
              </a:rPr>
              <a:t>Для правки текста заголовка щелкните мышьюלחץ כדי לערוך סגנון כותרת של תבנית בסיס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>
              <a:buSzPct val="25000"/>
              <a:buFont typeface="StarSymbol"/>
              <a:buChar char=""/>
            </a:pPr>
            <a:r>
              <a:rPr lang="he-IL" sz="3200">
                <a:solidFill>
                  <a:srgbClr val="000000"/>
                </a:solidFill>
                <a:latin typeface="Calibri"/>
              </a:rPr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he-IL" sz="3200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he-IL" sz="3200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he-IL" sz="3200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he-IL" sz="3200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he-IL" sz="3200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he-IL" sz="3200">
                <a:solidFill>
                  <a:srgbClr val="000000"/>
                </a:solidFill>
                <a:latin typeface="Calibri"/>
              </a:rPr>
              <a:t>Седьмой уровень структурыלחץ כדי לערוך סגנונות טקסט של תבנית בסיס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he-IL" sz="2800">
                <a:solidFill>
                  <a:srgbClr val="000000"/>
                </a:solidFill>
                <a:latin typeface="Calibri"/>
              </a:rPr>
              <a:t>רמה שנייה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he-IL" sz="2400">
                <a:solidFill>
                  <a:srgbClr val="000000"/>
                </a:solidFill>
                <a:latin typeface="Calibri"/>
              </a:rPr>
              <a:t>רמה שלישית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he-IL" sz="2000">
                <a:solidFill>
                  <a:srgbClr val="000000"/>
                </a:solidFill>
                <a:latin typeface="Calibri"/>
              </a:rPr>
              <a:t>רמה רביעית</a:t>
            </a:r>
            <a:endParaRPr/>
          </a:p>
          <a:p>
            <a:pPr lvl="4">
              <a:lnSpc>
                <a:spcPct val="100000"/>
              </a:lnSpc>
              <a:buFont typeface="Arial"/>
              <a:buChar char="»"/>
            </a:pPr>
            <a:r>
              <a:rPr lang="he-IL" sz="2000">
                <a:solidFill>
                  <a:srgbClr val="000000"/>
                </a:solidFill>
                <a:latin typeface="Calibri"/>
              </a:rPr>
              <a:t>רמה חמישית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r>
              <a:rPr lang="ru-RU" sz="1200">
                <a:solidFill>
                  <a:srgbClr val="8B8B8B"/>
                </a:solidFill>
                <a:latin typeface="Calibri"/>
              </a:rPr>
              <a:t>23.11.14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C92463AA-2D98-4A42-89E2-7B5FF8835557}" type="slidenum">
              <a:rPr lang="ru-RU" sz="1200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he-IL" sz="4400">
                <a:solidFill>
                  <a:srgbClr val="000000"/>
                </a:solidFill>
                <a:latin typeface="Calibri"/>
              </a:rPr>
              <a:t>Для правки текста заголовка щелкните мышьюלחץ כדי לערוך סגנון כותרת של תבנית בסיס</a:t>
            </a:r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dt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r>
              <a:rPr lang="ru-RU" sz="1200">
                <a:solidFill>
                  <a:srgbClr val="8B8B8B"/>
                </a:solidFill>
                <a:latin typeface="Calibri"/>
              </a:rPr>
              <a:t>23.11.14</a:t>
            </a:r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42" name="PlaceHolder 4"/>
          <p:cNvSpPr>
            <a:spLocks noGrp="1"/>
          </p:cNvSpPr>
          <p:nvPr>
            <p:ph type="sldNum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1CE29279-F92C-4982-B714-19AB7A8C0A28}" type="slidenum">
              <a:rPr lang="ru-RU" sz="1200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‹#›</a:t>
            </a:fld>
            <a:endParaRPr/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>
              <a:buSzPct val="25000"/>
              <a:buFont typeface="StarSymbol"/>
              <a:buChar char=""/>
            </a:pPr>
            <a:r>
              <a:rPr lang="he-IL"/>
              <a:t>Для правки структуры щелкните мышью</a:t>
            </a:r>
            <a:endParaRPr/>
          </a:p>
          <a:p>
            <a:pPr lvl="1" algn="r">
              <a:buSzPct val="25000"/>
              <a:buFont typeface="StarSymbol"/>
              <a:buChar char=""/>
            </a:pPr>
            <a:r>
              <a:rPr lang="he-IL"/>
              <a:t>Второй уровень структуры</a:t>
            </a:r>
            <a:endParaRPr/>
          </a:p>
          <a:p>
            <a:pPr lvl="2" algn="r">
              <a:buSzPct val="25000"/>
              <a:buFont typeface="StarSymbol"/>
              <a:buChar char=""/>
            </a:pPr>
            <a:r>
              <a:rPr lang="he-IL"/>
              <a:t>Третий уровень структуры</a:t>
            </a:r>
            <a:endParaRPr/>
          </a:p>
          <a:p>
            <a:pPr lvl="3" algn="r">
              <a:buSzPct val="25000"/>
              <a:buFont typeface="StarSymbol"/>
              <a:buChar char=""/>
            </a:pPr>
            <a:r>
              <a:rPr lang="he-IL"/>
              <a:t>Четвёртый уровень структуры</a:t>
            </a:r>
            <a:endParaRPr/>
          </a:p>
          <a:p>
            <a:pPr lvl="4" algn="r">
              <a:buSzPct val="25000"/>
              <a:buFont typeface="StarSymbol"/>
              <a:buChar char=""/>
            </a:pPr>
            <a:r>
              <a:rPr lang="he-IL"/>
              <a:t>Пятый уровень структуры</a:t>
            </a:r>
            <a:endParaRPr/>
          </a:p>
          <a:p>
            <a:pPr lvl="5" algn="r">
              <a:buSzPct val="25000"/>
              <a:buFont typeface="StarSymbol"/>
              <a:buChar char=""/>
            </a:pPr>
            <a:r>
              <a:rPr lang="he-IL"/>
              <a:t>Шестой уровень структуры</a:t>
            </a:r>
            <a:endParaRPr/>
          </a:p>
          <a:p>
            <a:pPr lvl="6" algn="r">
              <a:buSzPct val="25000"/>
              <a:buFont typeface="StarSymbol"/>
              <a:buChar char=""/>
            </a:pPr>
            <a:r>
              <a:rPr lang="he-IL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dt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r>
              <a:rPr lang="ru-RU" sz="1200">
                <a:solidFill>
                  <a:srgbClr val="8B8B8B"/>
                </a:solidFill>
                <a:latin typeface="Calibri"/>
              </a:rPr>
              <a:t>23.11.14</a:t>
            </a:r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sldNum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7AFE11FC-CE7E-4DE0-A52B-BE3FC73BB710}" type="slidenum">
              <a:rPr lang="ru-RU" sz="1200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‹#›</a:t>
            </a:fld>
            <a:endParaRPr/>
          </a:p>
        </p:txBody>
      </p:sp>
      <p:sp>
        <p:nvSpPr>
          <p:cNvPr id="81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r"/>
            <a:r>
              <a:rPr lang="he-IL"/>
              <a:t>Для правки текста заголовка щелкните мышью</a:t>
            </a:r>
            <a:endParaRPr/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>
              <a:buSzPct val="25000"/>
              <a:buFont typeface="StarSymbol"/>
              <a:buChar char=""/>
            </a:pPr>
            <a:r>
              <a:rPr lang="he-IL"/>
              <a:t>Для правки структуры щелкните мышью</a:t>
            </a:r>
            <a:endParaRPr/>
          </a:p>
          <a:p>
            <a:pPr lvl="1" algn="r">
              <a:buSzPct val="25000"/>
              <a:buFont typeface="StarSymbol"/>
              <a:buChar char=""/>
            </a:pPr>
            <a:r>
              <a:rPr lang="he-IL"/>
              <a:t>Второй уровень структуры</a:t>
            </a:r>
            <a:endParaRPr/>
          </a:p>
          <a:p>
            <a:pPr lvl="2" algn="r">
              <a:buSzPct val="25000"/>
              <a:buFont typeface="StarSymbol"/>
              <a:buChar char=""/>
            </a:pPr>
            <a:r>
              <a:rPr lang="he-IL"/>
              <a:t>Третий уровень структуры</a:t>
            </a:r>
            <a:endParaRPr/>
          </a:p>
          <a:p>
            <a:pPr lvl="3" algn="r">
              <a:buSzPct val="25000"/>
              <a:buFont typeface="StarSymbol"/>
              <a:buChar char=""/>
            </a:pPr>
            <a:r>
              <a:rPr lang="he-IL"/>
              <a:t>Четвёртый уровень структуры</a:t>
            </a:r>
            <a:endParaRPr/>
          </a:p>
          <a:p>
            <a:pPr lvl="4" algn="r">
              <a:buSzPct val="25000"/>
              <a:buFont typeface="StarSymbol"/>
              <a:buChar char=""/>
            </a:pPr>
            <a:r>
              <a:rPr lang="he-IL"/>
              <a:t>Пятый уровень структуры</a:t>
            </a:r>
            <a:endParaRPr/>
          </a:p>
          <a:p>
            <a:pPr lvl="5" algn="r">
              <a:buSzPct val="25000"/>
              <a:buFont typeface="StarSymbol"/>
              <a:buChar char=""/>
            </a:pPr>
            <a:r>
              <a:rPr lang="he-IL"/>
              <a:t>Шестой уровень структуры</a:t>
            </a:r>
            <a:endParaRPr/>
          </a:p>
          <a:p>
            <a:pPr lvl="6" algn="r">
              <a:buSzPct val="25000"/>
              <a:buFont typeface="StarSymbol"/>
              <a:buChar char=""/>
            </a:pPr>
            <a:r>
              <a:rPr lang="he-IL"/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49320" y="6218640"/>
            <a:ext cx="9242280" cy="651240"/>
          </a:xfrm>
          <a:prstGeom prst="rect">
            <a:avLst/>
          </a:prstGeom>
          <a:ln>
            <a:noFill/>
          </a:ln>
        </p:spPr>
      </p:pic>
      <p:pic>
        <p:nvPicPr>
          <p:cNvPr id="123" name="Picture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11880"/>
            <a:ext cx="9143640" cy="2704680"/>
          </a:xfrm>
          <a:prstGeom prst="rect">
            <a:avLst/>
          </a:prstGeom>
          <a:ln>
            <a:noFill/>
          </a:ln>
        </p:spPr>
      </p:pic>
      <p:pic>
        <p:nvPicPr>
          <p:cNvPr id="124" name="Picture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39400" y="3704760"/>
            <a:ext cx="5217480" cy="1139400"/>
          </a:xfrm>
          <a:prstGeom prst="rect">
            <a:avLst/>
          </a:prstGeom>
          <a:ln>
            <a:noFill/>
          </a:ln>
        </p:spPr>
      </p:pic>
      <p:pic>
        <p:nvPicPr>
          <p:cNvPr id="125" name="Picture 4"/>
          <p:cNvPicPr/>
          <p:nvPr/>
        </p:nvPicPr>
        <p:blipFill>
          <a:blip r:embed="rId5" cstate="print"/>
          <a:srcRect l="6029" t="57642" r="-50904" b="33580"/>
          <a:stretch>
            <a:fillRect/>
          </a:stretch>
        </p:blipFill>
        <p:spPr>
          <a:xfrm>
            <a:off x="1437840" y="5359680"/>
            <a:ext cx="1894680" cy="479520"/>
          </a:xfrm>
          <a:prstGeom prst="rect">
            <a:avLst/>
          </a:prstGeom>
          <a:ln>
            <a:noFill/>
          </a:ln>
        </p:spPr>
      </p:pic>
      <p:pic>
        <p:nvPicPr>
          <p:cNvPr id="126" name="Picture 4"/>
          <p:cNvPicPr/>
          <p:nvPr/>
        </p:nvPicPr>
        <p:blipFill>
          <a:blip r:embed="rId5" cstate="print"/>
          <a:srcRect l="31433" t="57642" r="36784" b="33580"/>
          <a:stretch>
            <a:fillRect/>
          </a:stretch>
        </p:blipFill>
        <p:spPr>
          <a:xfrm>
            <a:off x="3421440" y="5359680"/>
            <a:ext cx="2318040" cy="479520"/>
          </a:xfrm>
          <a:prstGeom prst="rect">
            <a:avLst/>
          </a:prstGeom>
          <a:ln>
            <a:noFill/>
          </a:ln>
        </p:spPr>
      </p:pic>
      <p:pic>
        <p:nvPicPr>
          <p:cNvPr id="127" name="Picture 4"/>
          <p:cNvPicPr/>
          <p:nvPr/>
        </p:nvPicPr>
        <p:blipFill>
          <a:blip r:embed="rId5" cstate="print"/>
          <a:srcRect l="-55682" t="57642" r="8019" b="33580"/>
          <a:stretch>
            <a:fillRect/>
          </a:stretch>
        </p:blipFill>
        <p:spPr>
          <a:xfrm>
            <a:off x="5739840" y="5359680"/>
            <a:ext cx="2098440" cy="479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Picture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00520" y="1154880"/>
            <a:ext cx="4443120" cy="5043240"/>
          </a:xfrm>
          <a:prstGeom prst="rect">
            <a:avLst/>
          </a:prstGeom>
          <a:ln>
            <a:noFill/>
          </a:ln>
        </p:spPr>
      </p:pic>
      <p:pic>
        <p:nvPicPr>
          <p:cNvPr id="149" name="Picture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0" y="-15840"/>
            <a:ext cx="9143640" cy="1250280"/>
          </a:xfrm>
          <a:prstGeom prst="rect">
            <a:avLst/>
          </a:prstGeom>
          <a:ln>
            <a:noFill/>
          </a:ln>
        </p:spPr>
      </p:pic>
      <p:sp>
        <p:nvSpPr>
          <p:cNvPr id="150" name="CustomShape 1"/>
          <p:cNvSpPr/>
          <p:nvPr/>
        </p:nvSpPr>
        <p:spPr>
          <a:xfrm>
            <a:off x="827640" y="44640"/>
            <a:ext cx="5936040" cy="868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FFFFFF"/>
                </a:solidFill>
                <a:latin typeface="Calibri"/>
              </a:rPr>
              <a:t>Умения 21 века</a:t>
            </a:r>
            <a:endParaRPr/>
          </a:p>
        </p:txBody>
      </p:sp>
      <p:sp>
        <p:nvSpPr>
          <p:cNvPr id="151" name="CustomShape 2"/>
          <p:cNvSpPr/>
          <p:nvPr/>
        </p:nvSpPr>
        <p:spPr>
          <a:xfrm>
            <a:off x="457200" y="1462320"/>
            <a:ext cx="4800240" cy="55447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buFont typeface="Arial"/>
              <a:buChar char="»"/>
            </a:pPr>
            <a:r>
              <a:rPr lang="ru-RU">
                <a:solidFill>
                  <a:srgbClr val="000000"/>
                </a:solidFill>
                <a:latin typeface="Calibri"/>
              </a:rPr>
              <a:t>Развитие самостоятельности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ru-RU">
                <a:solidFill>
                  <a:srgbClr val="000000"/>
                </a:solidFill>
                <a:latin typeface="Calibri"/>
              </a:rPr>
              <a:t>Всестороннее развитие 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ru-RU">
                <a:solidFill>
                  <a:srgbClr val="000000"/>
                </a:solidFill>
                <a:latin typeface="Calibri"/>
              </a:rPr>
              <a:t>Умение выполнять поставленные задачи и цели и реагировать на изменения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ru-RU">
                <a:solidFill>
                  <a:srgbClr val="000000"/>
                </a:solidFill>
                <a:latin typeface="Calibri"/>
              </a:rPr>
              <a:t>Умение осмысленно воспринимать и критически оценивать информацию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ru-RU">
                <a:solidFill>
                  <a:srgbClr val="000000"/>
                </a:solidFill>
                <a:latin typeface="Calibri"/>
              </a:rPr>
              <a:t>Умение оценивать факты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ru-RU">
                <a:solidFill>
                  <a:srgbClr val="000000"/>
                </a:solidFill>
                <a:latin typeface="Calibri"/>
              </a:rPr>
              <a:t>Умение решать поставленные задачи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ru-RU">
                <a:solidFill>
                  <a:srgbClr val="000000"/>
                </a:solidFill>
                <a:latin typeface="Calibri"/>
              </a:rPr>
              <a:t>Умение эффективно использовать современные цифровые технологии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ru-RU">
                <a:solidFill>
                  <a:srgbClr val="000000"/>
                </a:solidFill>
                <a:latin typeface="Calibri"/>
              </a:rPr>
              <a:t>Умение выслушивать и понимать различные точки зрения </a:t>
            </a:r>
            <a:endParaRPr/>
          </a:p>
          <a:p>
            <a:pPr>
              <a:lnSpc>
                <a:spcPct val="100000"/>
              </a:lnSpc>
            </a:pPr>
            <a:r>
              <a:rPr lang="ru-RU" sz="1000">
                <a:solidFill>
                  <a:srgbClr val="A6A6A6"/>
                </a:solidFill>
                <a:latin typeface="Calibri"/>
              </a:rPr>
              <a:t>- Информация взята из Калифорнийской  общеобразовательной программы www.cde.ca.gov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152" name="Picture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49320" y="6233040"/>
            <a:ext cx="9242280" cy="651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Picture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0" y="-15840"/>
            <a:ext cx="9143640" cy="1250280"/>
          </a:xfrm>
          <a:prstGeom prst="rect">
            <a:avLst/>
          </a:prstGeom>
          <a:ln>
            <a:noFill/>
          </a:ln>
        </p:spPr>
      </p:pic>
      <p:sp>
        <p:nvSpPr>
          <p:cNvPr id="154" name="CustomShape 1"/>
          <p:cNvSpPr/>
          <p:nvPr/>
        </p:nvSpPr>
        <p:spPr>
          <a:xfrm>
            <a:off x="328680" y="1343160"/>
            <a:ext cx="4956480" cy="52009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buFont typeface="Arial"/>
              <a:buChar char="»"/>
            </a:pPr>
            <a:r>
              <a:rPr lang="ru-RU" sz="1700">
                <a:solidFill>
                  <a:srgbClr val="000000"/>
                </a:solidFill>
                <a:latin typeface="Arial"/>
              </a:rPr>
              <a:t>Перед выбором задания дети могут обсудить содержание задания и изучить дидактические материалы, применяемые в нем.  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ru-RU" sz="1700">
                <a:solidFill>
                  <a:srgbClr val="000000"/>
                </a:solidFill>
                <a:latin typeface="Arial"/>
              </a:rPr>
              <a:t>Уникальная интеграция программного обеспечения и дидактических материалов позволяет воспитателям и преподавателям организовать учебный класс, в котором система занимает ключевое место. Интеграция заданий с дидактическими материалами направлена на групповую работу, при которой каждому ребенку или группе детей отводится та или иная роль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ru-RU" sz="1700">
                <a:solidFill>
                  <a:srgbClr val="000000"/>
                </a:solidFill>
                <a:latin typeface="Arial"/>
              </a:rPr>
              <a:t>Каждый преподаватель может использовать системы и все их компоненты в дополнение к своему личному опыту и креативности.</a:t>
            </a:r>
            <a:endParaRPr/>
          </a:p>
        </p:txBody>
      </p:sp>
      <p:sp>
        <p:nvSpPr>
          <p:cNvPr id="155" name="CustomShape 2"/>
          <p:cNvSpPr/>
          <p:nvPr/>
        </p:nvSpPr>
        <p:spPr>
          <a:xfrm>
            <a:off x="839520" y="20880"/>
            <a:ext cx="5936040" cy="868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FFFFFF"/>
                </a:solidFill>
                <a:latin typeface="Calibri"/>
              </a:rPr>
              <a:t>Интеграция в классе</a:t>
            </a:r>
            <a:endParaRPr/>
          </a:p>
        </p:txBody>
      </p:sp>
      <p:pic>
        <p:nvPicPr>
          <p:cNvPr id="156" name="Picture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85520" y="1460880"/>
            <a:ext cx="2980440" cy="2113920"/>
          </a:xfrm>
          <a:prstGeom prst="rect">
            <a:avLst/>
          </a:prstGeom>
          <a:ln>
            <a:noFill/>
          </a:ln>
        </p:spPr>
      </p:pic>
      <p:pic>
        <p:nvPicPr>
          <p:cNvPr id="157" name="Picture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32040" y="3859200"/>
            <a:ext cx="2147040" cy="1712160"/>
          </a:xfrm>
          <a:prstGeom prst="rect">
            <a:avLst/>
          </a:prstGeom>
          <a:ln>
            <a:noFill/>
          </a:ln>
        </p:spPr>
      </p:pic>
      <p:pic>
        <p:nvPicPr>
          <p:cNvPr id="158" name="Picture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49320" y="6218640"/>
            <a:ext cx="9242280" cy="651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Picture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20" y="-15840"/>
            <a:ext cx="9143640" cy="1250280"/>
          </a:xfrm>
          <a:prstGeom prst="rect">
            <a:avLst/>
          </a:prstGeom>
          <a:ln>
            <a:noFill/>
          </a:ln>
        </p:spPr>
      </p:pic>
      <p:sp>
        <p:nvSpPr>
          <p:cNvPr id="160" name="CustomShape 1"/>
          <p:cNvSpPr/>
          <p:nvPr/>
        </p:nvSpPr>
        <p:spPr>
          <a:xfrm>
            <a:off x="839520" y="20880"/>
            <a:ext cx="5936040" cy="868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3200">
                <a:solidFill>
                  <a:srgbClr val="FFFFFF"/>
                </a:solidFill>
                <a:latin typeface="Calibri"/>
              </a:rPr>
              <a:t>Доступ учеников</a:t>
            </a:r>
            <a:endParaRPr/>
          </a:p>
        </p:txBody>
      </p:sp>
      <p:sp>
        <p:nvSpPr>
          <p:cNvPr id="161" name="CustomShape 2"/>
          <p:cNvSpPr/>
          <p:nvPr/>
        </p:nvSpPr>
        <p:spPr>
          <a:xfrm>
            <a:off x="850680" y="1701000"/>
            <a:ext cx="3549600" cy="4517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3000" b="1">
                <a:solidFill>
                  <a:srgbClr val="404040"/>
                </a:solidFill>
                <a:latin typeface="Arial"/>
              </a:rPr>
              <a:t>Одна система</a:t>
            </a:r>
            <a:endParaRPr/>
          </a:p>
          <a:p>
            <a:pPr>
              <a:lnSpc>
                <a:spcPct val="100000"/>
              </a:lnSpc>
            </a:pPr>
            <a:r>
              <a:rPr lang="ru-RU" sz="1200" b="1">
                <a:solidFill>
                  <a:srgbClr val="000000"/>
                </a:solidFill>
                <a:latin typeface="Arial"/>
              </a:rPr>
              <a:t>в классе с 20, 40 или 60 учениками</a:t>
            </a:r>
            <a:endParaRPr/>
          </a:p>
          <a:p>
            <a:pPr lvl="1">
              <a:lnSpc>
                <a:spcPct val="100000"/>
              </a:lnSpc>
              <a:buFont typeface="Arial"/>
              <a:buChar char="»"/>
            </a:pPr>
            <a:r>
              <a:rPr lang="ru-RU" sz="1150">
                <a:solidFill>
                  <a:srgbClr val="000000"/>
                </a:solidFill>
                <a:latin typeface="Arial"/>
              </a:rPr>
              <a:t>Ученики работают с системой самостоятельно или  в группах.</a:t>
            </a:r>
            <a:endParaRPr/>
          </a:p>
          <a:p>
            <a:pPr lvl="1">
              <a:lnSpc>
                <a:spcPct val="100000"/>
              </a:lnSpc>
              <a:buFont typeface="Arial"/>
              <a:buChar char="»"/>
            </a:pPr>
            <a:r>
              <a:rPr lang="ru-RU" sz="1150">
                <a:solidFill>
                  <a:srgbClr val="000000"/>
                </a:solidFill>
                <a:latin typeface="Arial"/>
              </a:rPr>
              <a:t>Работать с системой могут группы до 4 учеников одновременно.</a:t>
            </a:r>
            <a:endParaRPr/>
          </a:p>
          <a:p>
            <a:pPr lvl="1">
              <a:lnSpc>
                <a:spcPct val="100000"/>
              </a:lnSpc>
              <a:buFont typeface="Arial"/>
              <a:buChar char="»"/>
            </a:pPr>
            <a:r>
              <a:rPr lang="ru-RU" sz="1150">
                <a:solidFill>
                  <a:srgbClr val="000000"/>
                </a:solidFill>
                <a:latin typeface="Arial"/>
              </a:rPr>
              <a:t>Количество времени взаимодействия с системой регулируется санитарными нормами в зависимости от возраста детей.  </a:t>
            </a:r>
            <a:endParaRPr/>
          </a:p>
          <a:p>
            <a:pPr lvl="1">
              <a:lnSpc>
                <a:spcPct val="100000"/>
              </a:lnSpc>
              <a:buFont typeface="Arial"/>
              <a:buChar char="»"/>
            </a:pPr>
            <a:r>
              <a:rPr lang="ru-RU" sz="1150">
                <a:solidFill>
                  <a:srgbClr val="000000"/>
                </a:solidFill>
                <a:latin typeface="Arial"/>
              </a:rPr>
              <a:t>Каждый ученик может работать с системой не реже двух раз в неделю.</a:t>
            </a:r>
            <a:endParaRPr/>
          </a:p>
          <a:p>
            <a:pPr lvl="1">
              <a:lnSpc>
                <a:spcPct val="100000"/>
              </a:lnSpc>
              <a:buFont typeface="Arial"/>
              <a:buChar char="»"/>
            </a:pPr>
            <a:r>
              <a:rPr lang="ru-RU" sz="1150">
                <a:solidFill>
                  <a:srgbClr val="000000"/>
                </a:solidFill>
                <a:latin typeface="Arial"/>
              </a:rPr>
              <a:t>Руководство для преподавателя содержит дополнительные виды деятельности с детьми, направленные на вовлечение детей в групповую  деятельность и создание очередности работы с системой </a:t>
            </a:r>
            <a:endParaRPr/>
          </a:p>
        </p:txBody>
      </p:sp>
      <p:sp>
        <p:nvSpPr>
          <p:cNvPr id="162" name="CustomShape 3"/>
          <p:cNvSpPr/>
          <p:nvPr/>
        </p:nvSpPr>
        <p:spPr>
          <a:xfrm>
            <a:off x="5139000" y="1701000"/>
            <a:ext cx="3547440" cy="4517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3200" b="1">
                <a:solidFill>
                  <a:srgbClr val="404040"/>
                </a:solidFill>
                <a:latin typeface="Arial"/>
              </a:rPr>
              <a:t>Пять систем </a:t>
            </a:r>
            <a:endParaRPr/>
          </a:p>
          <a:p>
            <a:pPr>
              <a:lnSpc>
                <a:spcPct val="100000"/>
              </a:lnSpc>
            </a:pPr>
            <a:r>
              <a:rPr lang="ru-RU" sz="1200" b="1">
                <a:solidFill>
                  <a:srgbClr val="000000"/>
                </a:solidFill>
                <a:latin typeface="Arial"/>
              </a:rPr>
              <a:t>в компьютерном классе,  для проведения урока 1 раз в неделю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ru-RU" sz="1150">
                <a:solidFill>
                  <a:srgbClr val="000000"/>
                </a:solidFill>
                <a:latin typeface="Arial"/>
              </a:rPr>
              <a:t>Ученики работают с системой самостоятельно или  в группах.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ru-RU" sz="1150">
                <a:solidFill>
                  <a:srgbClr val="000000"/>
                </a:solidFill>
                <a:latin typeface="Arial"/>
              </a:rPr>
              <a:t>Работать с системой могут группы до 4 учеников одновременно.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ru-RU" sz="1150">
                <a:solidFill>
                  <a:srgbClr val="000000"/>
                </a:solidFill>
                <a:latin typeface="Arial"/>
              </a:rPr>
              <a:t>Количество времени взаимодействия с системой регулируется санитарными нормами в зависимости от возраста детей.  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ru-RU" sz="1150">
                <a:solidFill>
                  <a:srgbClr val="000000"/>
                </a:solidFill>
                <a:latin typeface="Arial"/>
              </a:rPr>
              <a:t>Каждый ученик может работать с системой не реже двух раз в неделю.</a:t>
            </a:r>
            <a:endParaRPr/>
          </a:p>
          <a:p>
            <a:pPr>
              <a:lnSpc>
                <a:spcPct val="100000"/>
              </a:lnSpc>
              <a:buFont typeface="Arial"/>
              <a:buChar char="»"/>
            </a:pPr>
            <a:r>
              <a:rPr lang="ru-RU" sz="1150">
                <a:solidFill>
                  <a:srgbClr val="000000"/>
                </a:solidFill>
                <a:latin typeface="Arial"/>
              </a:rPr>
              <a:t>В процессе взаимодействия с системами дети работают в группах с определенными для каждого ребенка ролями.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63" name="Line 4"/>
          <p:cNvSpPr/>
          <p:nvPr/>
        </p:nvSpPr>
        <p:spPr>
          <a:xfrm>
            <a:off x="4572000" y="1609200"/>
            <a:ext cx="0" cy="4216680"/>
          </a:xfrm>
          <a:prstGeom prst="line">
            <a:avLst/>
          </a:prstGeom>
          <a:ln w="9360" cap="rnd">
            <a:solidFill>
              <a:srgbClr val="31859C"/>
            </a:solidFill>
            <a:custDash>
              <a:ds d="105000" sp="35000"/>
            </a:custDash>
            <a:round/>
            <a:headEnd type="oval" w="med" len="med"/>
            <a:tailEnd type="oval" w="med" len="med"/>
          </a:ln>
        </p:spPr>
      </p:sp>
      <p:pic>
        <p:nvPicPr>
          <p:cNvPr id="164" name="Picture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49320" y="6218640"/>
            <a:ext cx="9242280" cy="651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Picture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4440" y="603720"/>
            <a:ext cx="8555400" cy="6050520"/>
          </a:xfrm>
          <a:prstGeom prst="rect">
            <a:avLst/>
          </a:prstGeom>
          <a:ln>
            <a:noFill/>
          </a:ln>
        </p:spPr>
      </p:pic>
      <p:pic>
        <p:nvPicPr>
          <p:cNvPr id="197" name="Picture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20" y="-15840"/>
            <a:ext cx="9143640" cy="1250280"/>
          </a:xfrm>
          <a:prstGeom prst="rect">
            <a:avLst/>
          </a:prstGeom>
          <a:ln>
            <a:noFill/>
          </a:ln>
        </p:spPr>
      </p:pic>
      <p:sp>
        <p:nvSpPr>
          <p:cNvPr id="198" name="CustomShape 1"/>
          <p:cNvSpPr/>
          <p:nvPr/>
        </p:nvSpPr>
        <p:spPr>
          <a:xfrm>
            <a:off x="404280" y="57960"/>
            <a:ext cx="5600520" cy="868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3200" b="1">
                <a:solidFill>
                  <a:srgbClr val="FFFFFF"/>
                </a:solidFill>
                <a:latin typeface="Calibri"/>
              </a:rPr>
              <a:t>Тематические модули 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3200" b="1">
                <a:solidFill>
                  <a:srgbClr val="FFFFFF"/>
                </a:solidFill>
                <a:latin typeface="Calibri"/>
              </a:rPr>
              <a:t>системы EduPlay</a:t>
            </a:r>
            <a:endParaRPr/>
          </a:p>
        </p:txBody>
      </p:sp>
      <p:pic>
        <p:nvPicPr>
          <p:cNvPr id="199" name="Picture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49320" y="6218640"/>
            <a:ext cx="9242280" cy="651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0280" y="781200"/>
            <a:ext cx="8241840" cy="5828760"/>
          </a:xfrm>
          <a:prstGeom prst="rect">
            <a:avLst/>
          </a:prstGeom>
          <a:ln>
            <a:noFill/>
          </a:ln>
        </p:spPr>
      </p:pic>
      <p:pic>
        <p:nvPicPr>
          <p:cNvPr id="201" name="Picture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0" y="-15840"/>
            <a:ext cx="9143640" cy="1250280"/>
          </a:xfrm>
          <a:prstGeom prst="rect">
            <a:avLst/>
          </a:prstGeom>
          <a:ln>
            <a:noFill/>
          </a:ln>
        </p:spPr>
      </p:pic>
      <p:sp>
        <p:nvSpPr>
          <p:cNvPr id="202" name="CustomShape 1"/>
          <p:cNvSpPr/>
          <p:nvPr/>
        </p:nvSpPr>
        <p:spPr>
          <a:xfrm>
            <a:off x="723960" y="-30600"/>
            <a:ext cx="5600520" cy="868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3200" b="1">
                <a:solidFill>
                  <a:srgbClr val="FFFFFF"/>
                </a:solidFill>
                <a:latin typeface="Calibri"/>
              </a:rPr>
              <a:t>Компоненты системы EduPlay</a:t>
            </a:r>
            <a:endParaRPr/>
          </a:p>
        </p:txBody>
      </p:sp>
      <p:pic>
        <p:nvPicPr>
          <p:cNvPr id="203" name="Picture 5"/>
          <p:cNvPicPr/>
          <p:nvPr/>
        </p:nvPicPr>
        <p:blipFill>
          <a:blip r:embed="rId4" cstate="print"/>
          <a:stretch>
            <a:fillRect/>
          </a:stretch>
        </p:blipFill>
        <p:spPr>
          <a:xfrm rot="21273000">
            <a:off x="-416520" y="4932720"/>
            <a:ext cx="1483200" cy="1703520"/>
          </a:xfrm>
          <a:prstGeom prst="rect">
            <a:avLst/>
          </a:prstGeom>
          <a:ln>
            <a:noFill/>
          </a:ln>
        </p:spPr>
      </p:pic>
      <p:pic>
        <p:nvPicPr>
          <p:cNvPr id="204" name="Picture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49320" y="6218640"/>
            <a:ext cx="9242280" cy="651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5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000" y="762120"/>
            <a:ext cx="8443800" cy="5971680"/>
          </a:xfrm>
          <a:prstGeom prst="rect">
            <a:avLst/>
          </a:prstGeom>
          <a:ln>
            <a:noFill/>
          </a:ln>
        </p:spPr>
      </p:pic>
      <p:pic>
        <p:nvPicPr>
          <p:cNvPr id="215" name="Picture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0" y="-15840"/>
            <a:ext cx="9143640" cy="1250280"/>
          </a:xfrm>
          <a:prstGeom prst="rect">
            <a:avLst/>
          </a:prstGeom>
          <a:ln>
            <a:noFill/>
          </a:ln>
        </p:spPr>
      </p:pic>
      <p:sp>
        <p:nvSpPr>
          <p:cNvPr id="216" name="CustomShape 1"/>
          <p:cNvSpPr/>
          <p:nvPr/>
        </p:nvSpPr>
        <p:spPr>
          <a:xfrm>
            <a:off x="599760" y="-30600"/>
            <a:ext cx="5905080" cy="868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3200" b="1">
                <a:solidFill>
                  <a:srgbClr val="FFFFFF"/>
                </a:solidFill>
                <a:latin typeface="Calibri"/>
              </a:rPr>
              <a:t>Тематические модули MULTIKID</a:t>
            </a:r>
            <a:endParaRPr/>
          </a:p>
        </p:txBody>
      </p:sp>
      <p:pic>
        <p:nvPicPr>
          <p:cNvPr id="217" name="Picture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-49320" y="6218640"/>
            <a:ext cx="9242280" cy="651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81200"/>
            <a:ext cx="8592120" cy="6076440"/>
          </a:xfrm>
          <a:prstGeom prst="rect">
            <a:avLst/>
          </a:prstGeom>
          <a:ln>
            <a:noFill/>
          </a:ln>
        </p:spPr>
      </p:pic>
      <p:pic>
        <p:nvPicPr>
          <p:cNvPr id="219" name="Picture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0" y="-15840"/>
            <a:ext cx="9143640" cy="1250280"/>
          </a:xfrm>
          <a:prstGeom prst="rect">
            <a:avLst/>
          </a:prstGeom>
          <a:ln>
            <a:noFill/>
          </a:ln>
        </p:spPr>
      </p:pic>
      <p:sp>
        <p:nvSpPr>
          <p:cNvPr id="220" name="CustomShape 1"/>
          <p:cNvSpPr/>
          <p:nvPr/>
        </p:nvSpPr>
        <p:spPr>
          <a:xfrm>
            <a:off x="599760" y="-30600"/>
            <a:ext cx="5905080" cy="868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3200" b="1">
                <a:solidFill>
                  <a:srgbClr val="FFFFFF"/>
                </a:solidFill>
                <a:latin typeface="Calibri"/>
              </a:rPr>
              <a:t>Компоненты системы MULTIKID</a:t>
            </a:r>
            <a:endParaRPr/>
          </a:p>
        </p:txBody>
      </p:sp>
      <p:pic>
        <p:nvPicPr>
          <p:cNvPr id="221" name="Picture 5"/>
          <p:cNvPicPr/>
          <p:nvPr/>
        </p:nvPicPr>
        <p:blipFill>
          <a:blip r:embed="rId4" cstate="print"/>
          <a:stretch>
            <a:fillRect/>
          </a:stretch>
        </p:blipFill>
        <p:spPr>
          <a:xfrm rot="11187000">
            <a:off x="7890120" y="4821840"/>
            <a:ext cx="2186640" cy="2069280"/>
          </a:xfrm>
          <a:prstGeom prst="rect">
            <a:avLst/>
          </a:prstGeom>
          <a:ln>
            <a:noFill/>
          </a:ln>
        </p:spPr>
      </p:pic>
      <p:pic>
        <p:nvPicPr>
          <p:cNvPr id="222" name="Picture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49320" y="6218640"/>
            <a:ext cx="9242280" cy="651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5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160" y="361800"/>
            <a:ext cx="8955720" cy="6333840"/>
          </a:xfrm>
          <a:prstGeom prst="rect">
            <a:avLst/>
          </a:prstGeom>
          <a:ln>
            <a:noFill/>
          </a:ln>
        </p:spPr>
      </p:pic>
      <p:pic>
        <p:nvPicPr>
          <p:cNvPr id="233" name="Picture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0" y="-15840"/>
            <a:ext cx="9143640" cy="1250280"/>
          </a:xfrm>
          <a:prstGeom prst="rect">
            <a:avLst/>
          </a:prstGeom>
          <a:ln>
            <a:noFill/>
          </a:ln>
        </p:spPr>
      </p:pic>
      <p:sp>
        <p:nvSpPr>
          <p:cNvPr id="234" name="CustomShape 1"/>
          <p:cNvSpPr/>
          <p:nvPr/>
        </p:nvSpPr>
        <p:spPr>
          <a:xfrm>
            <a:off x="470160" y="26280"/>
            <a:ext cx="6095520" cy="868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3200" b="1">
                <a:solidFill>
                  <a:srgbClr val="FFFFFF"/>
                </a:solidFill>
                <a:latin typeface="Calibri"/>
              </a:rPr>
              <a:t>Тематические модули EduTOUCH</a:t>
            </a:r>
            <a:endParaRPr/>
          </a:p>
        </p:txBody>
      </p:sp>
      <p:pic>
        <p:nvPicPr>
          <p:cNvPr id="235" name="Picture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-49320" y="6218640"/>
            <a:ext cx="9242280" cy="651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6200" y="428760"/>
            <a:ext cx="8677440" cy="6136920"/>
          </a:xfrm>
          <a:prstGeom prst="rect">
            <a:avLst/>
          </a:prstGeom>
          <a:ln>
            <a:noFill/>
          </a:ln>
        </p:spPr>
      </p:pic>
      <p:pic>
        <p:nvPicPr>
          <p:cNvPr id="237" name="Picture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20" y="-15840"/>
            <a:ext cx="9143640" cy="1250280"/>
          </a:xfrm>
          <a:prstGeom prst="rect">
            <a:avLst/>
          </a:prstGeom>
          <a:ln>
            <a:noFill/>
          </a:ln>
        </p:spPr>
      </p:pic>
      <p:sp>
        <p:nvSpPr>
          <p:cNvPr id="238" name="CustomShape 1"/>
          <p:cNvSpPr/>
          <p:nvPr/>
        </p:nvSpPr>
        <p:spPr>
          <a:xfrm>
            <a:off x="461520" y="30240"/>
            <a:ext cx="6095520" cy="868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ru-RU" sz="3200" b="1">
                <a:solidFill>
                  <a:srgbClr val="FFFFFF"/>
                </a:solidFill>
                <a:latin typeface="Calibri"/>
              </a:rPr>
              <a:t>Компоненты системы EduTOUCH</a:t>
            </a:r>
            <a:endParaRPr/>
          </a:p>
        </p:txBody>
      </p:sp>
      <p:pic>
        <p:nvPicPr>
          <p:cNvPr id="239" name="Picture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-49320" y="6218640"/>
            <a:ext cx="9242280" cy="651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CustomShape 1"/>
          <p:cNvSpPr/>
          <p:nvPr/>
        </p:nvSpPr>
        <p:spPr>
          <a:xfrm>
            <a:off x="762120" y="2562120"/>
            <a:ext cx="7772040" cy="852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5000" b="1">
                <a:solidFill>
                  <a:srgbClr val="B3A587"/>
                </a:solidFill>
                <a:latin typeface="Calibri"/>
              </a:rPr>
              <a:t>Спасибо за внимание!</a:t>
            </a:r>
            <a:endParaRPr/>
          </a:p>
        </p:txBody>
      </p:sp>
      <p:pic>
        <p:nvPicPr>
          <p:cNvPr id="241" name="Picture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49320" y="6218640"/>
            <a:ext cx="9242280" cy="651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25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323</Words>
  <Application>Microsoft Office PowerPoint</Application>
  <PresentationFormat>Экран (4:3)</PresentationFormat>
  <Paragraphs>42</Paragraphs>
  <Slides>12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Office Theme</vt:lpstr>
      <vt:lpstr>Office Theme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</cp:revision>
  <dcterms:modified xsi:type="dcterms:W3CDTF">2017-12-08T12:07:07Z</dcterms:modified>
</cp:coreProperties>
</file>