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notesMasterIdLst>
    <p:notesMasterId r:id="rId25"/>
  </p:notesMasterIdLst>
  <p:handoutMasterIdLst>
    <p:handoutMasterId r:id="rId26"/>
  </p:handout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80" r:id="rId16"/>
    <p:sldId id="269" r:id="rId17"/>
    <p:sldId id="281" r:id="rId18"/>
    <p:sldId id="270" r:id="rId19"/>
    <p:sldId id="282" r:id="rId20"/>
    <p:sldId id="271" r:id="rId21"/>
    <p:sldId id="272" r:id="rId22"/>
    <p:sldId id="273" r:id="rId23"/>
    <p:sldId id="274" r:id="rId24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936" autoAdjust="0"/>
  </p:normalViewPr>
  <p:slideViewPr>
    <p:cSldViewPr>
      <p:cViewPr varScale="1">
        <p:scale>
          <a:sx n="112" d="100"/>
          <a:sy n="112" d="100"/>
        </p:scale>
        <p:origin x="-158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5A0C0C9D-6748-49BF-9F8C-21A70FAA0327}" type="slidenum">
              <a:t>‹#›</a:t>
            </a:fld>
            <a:endParaRPr lang="ru-RU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492585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ru-RU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404E5CCA-00FC-4434-BEDA-8009EC7C0BD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398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7674EDF-6D1F-4D65-B291-1B766CBF7CD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44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DE794F8-9B17-4CD3-8EB0-1FD0F173500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9178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ACD6E24-679E-4E01-A9CC-D94234A7BFE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41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0080A99-4B5B-473F-A30A-6AF896CC791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45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A0B1BBD-FB6A-41D4-8BD1-A1600A115C9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07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E2D262-DBB5-472A-A086-72683507C70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9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04BC42E-A690-4A73-B851-E3A55C916FB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4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5CAA3F5-05DD-4B7F-99B4-64AB668A3D53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94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BF87BF1-8786-4861-835F-43718F28CB9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25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ACD9314-1E2C-45FC-8B50-0462220B279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56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530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530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9206A00-3365-434E-941A-B158BAE37CEF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2980652-DE6C-405C-AD2F-E6E9B67DA3A9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57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8B0191-9B27-4DEC-9507-4D5809941DE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690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933475C-C880-48AD-88F5-D02CA9785B7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736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30A468B-5297-42BB-B26E-051BBF16FCC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26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71538" y="2674938"/>
            <a:ext cx="3627437" cy="3451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1375" y="2674938"/>
            <a:ext cx="3629025" cy="3451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169E885-2721-431B-A7B0-3DE7F3FDACD7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073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EB1894-9FC6-48FA-9896-FD5C8E46C3C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24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8EB30ED-3AA9-426B-A4CA-B3E0EEFF344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797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C0E6081-BA31-49F3-94C1-6F28DF9D048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85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4F543A6-DBE4-4FBB-A9E5-AFBD14828E6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679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904BC7B-F6CA-49F7-A951-BA7AA967D98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83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CF3C38F-0FDD-4853-92A3-FCFA9A841C96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688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38138"/>
            <a:ext cx="2057400" cy="57880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38138"/>
            <a:ext cx="6019800" cy="57880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37B0EBCE-25A2-4042-8B14-BA7E85988036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40C93E-20F1-471C-A36E-5D6EC296A64F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9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505EC32-4E0E-4C86-9E82-CB250C034265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87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6C4A17-3129-4C09-8601-D9D9BCF1B508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51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A795E7-8AE9-4C6D-99B1-9781BE93FD7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63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6275" y="2679700"/>
            <a:ext cx="1835150" cy="3446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663825" y="2679700"/>
            <a:ext cx="1835150" cy="3446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86D6939-38A0-4E5B-895E-361D9E9D7E84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3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FF27342-464D-4918-9247-339EA711FE72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67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A99A5F8-C560-499A-8325-2829CE5EA14A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69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435B5B7-0235-4465-97C7-C440A4CA72C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4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C00131C-6EA8-4692-9428-836A2509A20C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30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7D36808-5E78-4F4F-AE8D-BC4B761A6C9E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87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5C5204-F08B-416F-AAE9-8B8ECCBFD72D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04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38138"/>
            <a:ext cx="2057400" cy="57880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38138"/>
            <a:ext cx="6019800" cy="57880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E24BA4C7-FBFA-4C01-ADC1-120D5060E5A0}" type="datetime1">
              <a:rPr lang="ru-RU" smtClean="0"/>
              <a:pPr lvl="0"/>
              <a:t>29.05.2016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49DB3CE-0E43-45A0-9DC4-9A4D592665C1}" type="slidenum"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89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3"/>
          <p:cNvSpPr/>
          <p:nvPr/>
        </p:nvSpPr>
        <p:spPr>
          <a:xfrm>
            <a:off x="228600" y="228600"/>
            <a:ext cx="8695440" cy="246851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211680" y="1679399"/>
            <a:ext cx="8723160" cy="1329480"/>
            <a:chOff x="211680" y="1679399"/>
            <a:chExt cx="8723160" cy="1329480"/>
          </a:xfrm>
        </p:grpSpPr>
        <p:sp>
          <p:nvSpPr>
            <p:cNvPr id="4" name="Freeform 14"/>
            <p:cNvSpPr/>
            <p:nvPr/>
          </p:nvSpPr>
          <p:spPr>
            <a:xfrm>
              <a:off x="6047279" y="1824479"/>
              <a:ext cx="2876040" cy="713520"/>
            </a:xfrm>
            <a:custGeom>
              <a:avLst/>
              <a:gdLst>
                <a:gd name="f0" fmla="val 0"/>
                <a:gd name="f1" fmla="val 2706"/>
                <a:gd name="f2" fmla="val 640"/>
                <a:gd name="f3" fmla="val 2700"/>
                <a:gd name="f4" fmla="val 2586"/>
                <a:gd name="f5" fmla="val 18"/>
                <a:gd name="f6" fmla="val 2470"/>
                <a:gd name="f7" fmla="val 38"/>
                <a:gd name="f8" fmla="val 2352"/>
                <a:gd name="f9" fmla="val 60"/>
                <a:gd name="f10" fmla="val 2230"/>
                <a:gd name="f11" fmla="val 82"/>
                <a:gd name="f12" fmla="val 2106"/>
                <a:gd name="f13" fmla="val 108"/>
                <a:gd name="f14" fmla="val 1978"/>
                <a:gd name="f15" fmla="val 134"/>
                <a:gd name="f16" fmla="val 1848"/>
                <a:gd name="f17" fmla="val 164"/>
                <a:gd name="f18" fmla="val 1714"/>
                <a:gd name="f19" fmla="val 194"/>
                <a:gd name="f20" fmla="val 1472"/>
                <a:gd name="f21" fmla="val 252"/>
                <a:gd name="f22" fmla="val 1236"/>
                <a:gd name="f23" fmla="val 304"/>
                <a:gd name="f24" fmla="val 1010"/>
                <a:gd name="f25" fmla="val 352"/>
                <a:gd name="f26" fmla="val 792"/>
                <a:gd name="f27" fmla="val 398"/>
                <a:gd name="f28" fmla="val 584"/>
                <a:gd name="f29" fmla="val 438"/>
                <a:gd name="f30" fmla="val 382"/>
                <a:gd name="f31" fmla="val 474"/>
                <a:gd name="f32" fmla="val 188"/>
                <a:gd name="f33" fmla="val 508"/>
                <a:gd name="f34" fmla="val 538"/>
                <a:gd name="f35" fmla="val 130"/>
                <a:gd name="f36" fmla="val 556"/>
                <a:gd name="f37" fmla="val 254"/>
                <a:gd name="f38" fmla="val 572"/>
                <a:gd name="f39" fmla="val 374"/>
                <a:gd name="f40" fmla="val 586"/>
                <a:gd name="f41" fmla="val 492"/>
                <a:gd name="f42" fmla="val 598"/>
                <a:gd name="f43" fmla="val 606"/>
                <a:gd name="f44" fmla="val 610"/>
                <a:gd name="f45" fmla="val 716"/>
                <a:gd name="f46" fmla="val 618"/>
                <a:gd name="f47" fmla="val 822"/>
                <a:gd name="f48" fmla="val 626"/>
                <a:gd name="f49" fmla="val 926"/>
                <a:gd name="f50" fmla="val 632"/>
                <a:gd name="f51" fmla="val 1028"/>
                <a:gd name="f52" fmla="val 636"/>
                <a:gd name="f53" fmla="val 1126"/>
                <a:gd name="f54" fmla="val 638"/>
                <a:gd name="f55" fmla="val 1220"/>
                <a:gd name="f56" fmla="val 1312"/>
                <a:gd name="f57" fmla="val 1402"/>
                <a:gd name="f58" fmla="val 1490"/>
                <a:gd name="f59" fmla="val 1574"/>
                <a:gd name="f60" fmla="val 1656"/>
                <a:gd name="f61" fmla="val 1734"/>
                <a:gd name="f62" fmla="val 620"/>
                <a:gd name="f63" fmla="val 1812"/>
                <a:gd name="f64" fmla="val 612"/>
                <a:gd name="f65" fmla="val 1886"/>
                <a:gd name="f66" fmla="val 602"/>
                <a:gd name="f67" fmla="val 1960"/>
                <a:gd name="f68" fmla="val 592"/>
                <a:gd name="f69" fmla="val 2030"/>
                <a:gd name="f70" fmla="val 580"/>
                <a:gd name="f71" fmla="val 2100"/>
                <a:gd name="f72" fmla="val 568"/>
                <a:gd name="f73" fmla="val 2166"/>
                <a:gd name="f74" fmla="val 554"/>
                <a:gd name="f75" fmla="val 2232"/>
                <a:gd name="f76" fmla="val 540"/>
                <a:gd name="f77" fmla="val 2296"/>
                <a:gd name="f78" fmla="val 524"/>
                <a:gd name="f79" fmla="val 2358"/>
                <a:gd name="f80" fmla="val 2418"/>
                <a:gd name="f81" fmla="val 490"/>
                <a:gd name="f82" fmla="val 2478"/>
                <a:gd name="f83" fmla="val 472"/>
                <a:gd name="f84" fmla="val 2592"/>
                <a:gd name="f85" fmla="val 432"/>
                <a:gd name="f86" fmla="val 2702"/>
                <a:gd name="f87" fmla="val 390"/>
                <a:gd name="f88" fmla="val 38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706" h="640">
                  <a:moveTo>
                    <a:pt x="f3" y="f0"/>
                  </a:moveTo>
                  <a:lnTo>
                    <a:pt x="f3" y="f0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0" y="f34"/>
                  </a:lnTo>
                  <a:lnTo>
                    <a:pt x="f0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2"/>
                  </a:lnTo>
                  <a:lnTo>
                    <a:pt x="f56" y="f2"/>
                  </a:lnTo>
                  <a:lnTo>
                    <a:pt x="f57" y="f54"/>
                  </a:lnTo>
                  <a:lnTo>
                    <a:pt x="f58" y="f52"/>
                  </a:lnTo>
                  <a:lnTo>
                    <a:pt x="f59" y="f50"/>
                  </a:lnTo>
                  <a:lnTo>
                    <a:pt x="f60" y="f48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3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6" y="f87"/>
                  </a:lnTo>
                  <a:lnTo>
                    <a:pt x="f1" y="f88"/>
                  </a:lnTo>
                  <a:lnTo>
                    <a:pt x="f1" y="f88"/>
                  </a:lnTo>
                  <a:lnTo>
                    <a:pt x="f1" y="f0"/>
                  </a:lnTo>
                  <a:lnTo>
                    <a:pt x="f1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" name="Freeform 18"/>
            <p:cNvSpPr/>
            <p:nvPr/>
          </p:nvSpPr>
          <p:spPr>
            <a:xfrm>
              <a:off x="2619360" y="1696320"/>
              <a:ext cx="5544000" cy="849600"/>
            </a:xfrm>
            <a:custGeom>
              <a:avLst/>
              <a:gdLst>
                <a:gd name="f0" fmla="val 0"/>
                <a:gd name="f1" fmla="val 5216"/>
                <a:gd name="f2" fmla="val 762"/>
                <a:gd name="f3" fmla="val 714"/>
                <a:gd name="f4" fmla="val 5102"/>
                <a:gd name="f5" fmla="val 700"/>
                <a:gd name="f6" fmla="val 4984"/>
                <a:gd name="f7" fmla="val 686"/>
                <a:gd name="f8" fmla="val 4738"/>
                <a:gd name="f9" fmla="val 652"/>
                <a:gd name="f10" fmla="val 4478"/>
                <a:gd name="f11" fmla="val 610"/>
                <a:gd name="f12" fmla="val 4204"/>
                <a:gd name="f13" fmla="val 564"/>
                <a:gd name="f14" fmla="val 3914"/>
                <a:gd name="f15" fmla="val 508"/>
                <a:gd name="f16" fmla="val 3608"/>
                <a:gd name="f17" fmla="val 446"/>
                <a:gd name="f18" fmla="val 3286"/>
                <a:gd name="f19" fmla="val 374"/>
                <a:gd name="f20" fmla="val 2946"/>
                <a:gd name="f21" fmla="val 296"/>
                <a:gd name="f22" fmla="val 2812"/>
                <a:gd name="f23" fmla="val 266"/>
                <a:gd name="f24" fmla="val 2682"/>
                <a:gd name="f25" fmla="val 236"/>
                <a:gd name="f26" fmla="val 2556"/>
                <a:gd name="f27" fmla="val 210"/>
                <a:gd name="f28" fmla="val 2430"/>
                <a:gd name="f29" fmla="val 184"/>
                <a:gd name="f30" fmla="val 2308"/>
                <a:gd name="f31" fmla="val 162"/>
                <a:gd name="f32" fmla="val 2190"/>
                <a:gd name="f33" fmla="val 140"/>
                <a:gd name="f34" fmla="val 2074"/>
                <a:gd name="f35" fmla="val 120"/>
                <a:gd name="f36" fmla="val 1960"/>
                <a:gd name="f37" fmla="val 102"/>
                <a:gd name="f38" fmla="val 1850"/>
                <a:gd name="f39" fmla="val 86"/>
                <a:gd name="f40" fmla="val 1740"/>
                <a:gd name="f41" fmla="val 72"/>
                <a:gd name="f42" fmla="val 1532"/>
                <a:gd name="f43" fmla="val 46"/>
                <a:gd name="f44" fmla="val 1334"/>
                <a:gd name="f45" fmla="val 28"/>
                <a:gd name="f46" fmla="val 1148"/>
                <a:gd name="f47" fmla="val 14"/>
                <a:gd name="f48" fmla="val 970"/>
                <a:gd name="f49" fmla="val 4"/>
                <a:gd name="f50" fmla="val 802"/>
                <a:gd name="f51" fmla="val 644"/>
                <a:gd name="f52" fmla="val 496"/>
                <a:gd name="f53" fmla="val 358"/>
                <a:gd name="f54" fmla="val 10"/>
                <a:gd name="f55" fmla="val 230"/>
                <a:gd name="f56" fmla="val 20"/>
                <a:gd name="f57" fmla="val 110"/>
                <a:gd name="f58" fmla="val 32"/>
                <a:gd name="f59" fmla="val 48"/>
                <a:gd name="f60" fmla="val 154"/>
                <a:gd name="f61" fmla="val 66"/>
                <a:gd name="f62" fmla="val 314"/>
                <a:gd name="f63" fmla="val 480"/>
                <a:gd name="f64" fmla="val 112"/>
                <a:gd name="f65" fmla="val 830"/>
                <a:gd name="f66" fmla="val 174"/>
                <a:gd name="f67" fmla="val 1014"/>
                <a:gd name="f68" fmla="val 1206"/>
                <a:gd name="f69" fmla="val 250"/>
                <a:gd name="f70" fmla="val 1402"/>
                <a:gd name="f71" fmla="val 1756"/>
                <a:gd name="f72" fmla="val 378"/>
                <a:gd name="f73" fmla="val 2092"/>
                <a:gd name="f74" fmla="val 450"/>
                <a:gd name="f75" fmla="val 2408"/>
                <a:gd name="f76" fmla="val 516"/>
                <a:gd name="f77" fmla="val 2562"/>
                <a:gd name="f78" fmla="val 544"/>
                <a:gd name="f79" fmla="val 2708"/>
                <a:gd name="f80" fmla="val 572"/>
                <a:gd name="f81" fmla="val 2852"/>
                <a:gd name="f82" fmla="val 598"/>
                <a:gd name="f83" fmla="val 2992"/>
                <a:gd name="f84" fmla="val 620"/>
                <a:gd name="f85" fmla="val 3128"/>
                <a:gd name="f86" fmla="val 642"/>
                <a:gd name="f87" fmla="val 3260"/>
                <a:gd name="f88" fmla="val 662"/>
                <a:gd name="f89" fmla="val 3388"/>
                <a:gd name="f90" fmla="val 678"/>
                <a:gd name="f91" fmla="val 3512"/>
                <a:gd name="f92" fmla="val 694"/>
                <a:gd name="f93" fmla="val 3632"/>
                <a:gd name="f94" fmla="val 708"/>
                <a:gd name="f95" fmla="val 3750"/>
                <a:gd name="f96" fmla="val 722"/>
                <a:gd name="f97" fmla="val 3864"/>
                <a:gd name="f98" fmla="val 732"/>
                <a:gd name="f99" fmla="val 3974"/>
                <a:gd name="f100" fmla="val 740"/>
                <a:gd name="f101" fmla="val 4080"/>
                <a:gd name="f102" fmla="val 748"/>
                <a:gd name="f103" fmla="val 4184"/>
                <a:gd name="f104" fmla="val 754"/>
                <a:gd name="f105" fmla="val 4286"/>
                <a:gd name="f106" fmla="val 758"/>
                <a:gd name="f107" fmla="val 4384"/>
                <a:gd name="f108" fmla="val 4570"/>
                <a:gd name="f109" fmla="val 4660"/>
                <a:gd name="f110" fmla="val 760"/>
                <a:gd name="f111" fmla="val 4746"/>
                <a:gd name="f112" fmla="val 4830"/>
                <a:gd name="f113" fmla="val 4912"/>
                <a:gd name="f114" fmla="val 4992"/>
                <a:gd name="f115" fmla="val 5068"/>
                <a:gd name="f116" fmla="val 5144"/>
                <a:gd name="f117" fmla="val 7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216" h="762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0"/>
                  </a:lnTo>
                  <a:lnTo>
                    <a:pt x="f51" y="f0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0" y="f59"/>
                  </a:lnTo>
                  <a:lnTo>
                    <a:pt x="f0" y="f59"/>
                  </a:lnTo>
                  <a:lnTo>
                    <a:pt x="f60" y="f61"/>
                  </a:lnTo>
                  <a:lnTo>
                    <a:pt x="f62" y="f39"/>
                  </a:lnTo>
                  <a:lnTo>
                    <a:pt x="f63" y="f64"/>
                  </a:lnTo>
                  <a:lnTo>
                    <a:pt x="f9" y="f33"/>
                  </a:lnTo>
                  <a:lnTo>
                    <a:pt x="f65" y="f66"/>
                  </a:lnTo>
                  <a:lnTo>
                    <a:pt x="f67" y="f27"/>
                  </a:lnTo>
                  <a:lnTo>
                    <a:pt x="f68" y="f69"/>
                  </a:lnTo>
                  <a:lnTo>
                    <a:pt x="f70" y="f21"/>
                  </a:lnTo>
                  <a:lnTo>
                    <a:pt x="f70" y="f21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2"/>
                  </a:lnTo>
                  <a:lnTo>
                    <a:pt x="f10" y="f2"/>
                  </a:lnTo>
                  <a:lnTo>
                    <a:pt x="f108" y="f2"/>
                  </a:lnTo>
                  <a:lnTo>
                    <a:pt x="f109" y="f110"/>
                  </a:lnTo>
                  <a:lnTo>
                    <a:pt x="f111" y="f106"/>
                  </a:lnTo>
                  <a:lnTo>
                    <a:pt x="f112" y="f104"/>
                  </a:lnTo>
                  <a:lnTo>
                    <a:pt x="f113" y="f102"/>
                  </a:lnTo>
                  <a:lnTo>
                    <a:pt x="f114" y="f100"/>
                  </a:lnTo>
                  <a:lnTo>
                    <a:pt x="f115" y="f98"/>
                  </a:lnTo>
                  <a:lnTo>
                    <a:pt x="f116" y="f117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" name="Freeform 22"/>
            <p:cNvSpPr/>
            <p:nvPr/>
          </p:nvSpPr>
          <p:spPr>
            <a:xfrm>
              <a:off x="2828880" y="1708560"/>
              <a:ext cx="5467680" cy="774000"/>
            </a:xfrm>
            <a:custGeom>
              <a:avLst/>
              <a:gdLst>
                <a:gd name="f0" fmla="val 0"/>
                <a:gd name="f1" fmla="val 5144"/>
                <a:gd name="f2" fmla="val 694"/>
                <a:gd name="f3" fmla="val 70"/>
                <a:gd name="f4" fmla="val 18"/>
                <a:gd name="f5" fmla="val 66"/>
                <a:gd name="f6" fmla="val 72"/>
                <a:gd name="f7" fmla="val 56"/>
                <a:gd name="f8" fmla="val 164"/>
                <a:gd name="f9" fmla="val 42"/>
                <a:gd name="f10" fmla="val 224"/>
                <a:gd name="f11" fmla="val 34"/>
                <a:gd name="f12" fmla="val 294"/>
                <a:gd name="f13" fmla="val 26"/>
                <a:gd name="f14" fmla="val 372"/>
                <a:gd name="f15" fmla="val 20"/>
                <a:gd name="f16" fmla="val 462"/>
                <a:gd name="f17" fmla="val 14"/>
                <a:gd name="f18" fmla="val 560"/>
                <a:gd name="f19" fmla="val 8"/>
                <a:gd name="f20" fmla="val 670"/>
                <a:gd name="f21" fmla="val 4"/>
                <a:gd name="f22" fmla="val 790"/>
                <a:gd name="f23" fmla="val 2"/>
                <a:gd name="f24" fmla="val 920"/>
                <a:gd name="f25" fmla="val 1060"/>
                <a:gd name="f26" fmla="val 1210"/>
                <a:gd name="f27" fmla="val 6"/>
                <a:gd name="f28" fmla="val 1372"/>
                <a:gd name="f29" fmla="val 1544"/>
                <a:gd name="f30" fmla="val 24"/>
                <a:gd name="f31" fmla="val 1726"/>
                <a:gd name="f32" fmla="val 40"/>
                <a:gd name="f33" fmla="val 1920"/>
                <a:gd name="f34" fmla="val 58"/>
                <a:gd name="f35" fmla="val 2126"/>
                <a:gd name="f36" fmla="val 80"/>
                <a:gd name="f37" fmla="val 2342"/>
                <a:gd name="f38" fmla="val 106"/>
                <a:gd name="f39" fmla="val 2570"/>
                <a:gd name="f40" fmla="val 138"/>
                <a:gd name="f41" fmla="val 2808"/>
                <a:gd name="f42" fmla="val 174"/>
                <a:gd name="f43" fmla="val 3058"/>
                <a:gd name="f44" fmla="val 216"/>
                <a:gd name="f45" fmla="val 3320"/>
                <a:gd name="f46" fmla="val 266"/>
                <a:gd name="f47" fmla="val 3594"/>
                <a:gd name="f48" fmla="val 320"/>
                <a:gd name="f49" fmla="val 3880"/>
                <a:gd name="f50" fmla="val 380"/>
                <a:gd name="f51" fmla="val 4178"/>
                <a:gd name="f52" fmla="val 448"/>
                <a:gd name="f53" fmla="val 4488"/>
                <a:gd name="f54" fmla="val 522"/>
                <a:gd name="f55" fmla="val 4810"/>
                <a:gd name="f56" fmla="val 60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144" h="694">
                  <a:moveTo>
                    <a:pt x="f0" y="f3"/>
                  </a:moveTo>
                  <a:lnTo>
                    <a:pt x="f0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0"/>
                  </a:lnTo>
                  <a:lnTo>
                    <a:pt x="f25" y="f23"/>
                  </a:lnTo>
                  <a:lnTo>
                    <a:pt x="f26" y="f27"/>
                  </a:lnTo>
                  <a:lnTo>
                    <a:pt x="f28" y="f17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1" y="f2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7" name="Freeform 26"/>
            <p:cNvSpPr/>
            <p:nvPr/>
          </p:nvSpPr>
          <p:spPr>
            <a:xfrm>
              <a:off x="5609520" y="1694880"/>
              <a:ext cx="3307679" cy="651240"/>
            </a:xfrm>
            <a:custGeom>
              <a:avLst/>
              <a:gdLst>
                <a:gd name="f0" fmla="val 360"/>
                <a:gd name="f1" fmla="val 0"/>
                <a:gd name="f2" fmla="val 3112"/>
                <a:gd name="f3" fmla="val 584"/>
                <a:gd name="f4" fmla="val 90"/>
                <a:gd name="f5" fmla="val 560"/>
                <a:gd name="f6" fmla="val 336"/>
                <a:gd name="f7" fmla="val 498"/>
                <a:gd name="f8" fmla="val 506"/>
                <a:gd name="f9" fmla="val 456"/>
                <a:gd name="f10" fmla="val 702"/>
                <a:gd name="f11" fmla="val 410"/>
                <a:gd name="f12" fmla="val 920"/>
                <a:gd name="f13" fmla="val 1154"/>
                <a:gd name="f14" fmla="val 306"/>
                <a:gd name="f15" fmla="val 1402"/>
                <a:gd name="f16" fmla="val 254"/>
                <a:gd name="f17" fmla="val 1656"/>
                <a:gd name="f18" fmla="val 202"/>
                <a:gd name="f19" fmla="val 1916"/>
                <a:gd name="f20" fmla="val 154"/>
                <a:gd name="f21" fmla="val 2174"/>
                <a:gd name="f22" fmla="val 108"/>
                <a:gd name="f23" fmla="val 2302"/>
                <a:gd name="f24" fmla="val 88"/>
                <a:gd name="f25" fmla="val 2426"/>
                <a:gd name="f26" fmla="val 68"/>
                <a:gd name="f27" fmla="val 2550"/>
                <a:gd name="f28" fmla="val 52"/>
                <a:gd name="f29" fmla="val 2670"/>
                <a:gd name="f30" fmla="val 36"/>
                <a:gd name="f31" fmla="val 2788"/>
                <a:gd name="f32" fmla="val 24"/>
                <a:gd name="f33" fmla="val 2900"/>
                <a:gd name="f34" fmla="val 14"/>
                <a:gd name="f35" fmla="val 3008"/>
                <a:gd name="f36" fmla="val 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112" h="584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0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2" y="f1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8" name="Freeform 10"/>
            <p:cNvSpPr/>
            <p:nvPr/>
          </p:nvSpPr>
          <p:spPr>
            <a:xfrm>
              <a:off x="211680" y="1679399"/>
              <a:ext cx="8723160" cy="1329480"/>
            </a:xfrm>
            <a:custGeom>
              <a:avLst/>
              <a:gdLst>
                <a:gd name="f0" fmla="val 0"/>
                <a:gd name="f1" fmla="val 8196"/>
                <a:gd name="f2" fmla="val 1192"/>
                <a:gd name="f3" fmla="val 8192"/>
                <a:gd name="f4" fmla="val 512"/>
                <a:gd name="f5" fmla="val 8116"/>
                <a:gd name="f6" fmla="val 542"/>
                <a:gd name="f7" fmla="val 8040"/>
                <a:gd name="f8" fmla="val 570"/>
                <a:gd name="f9" fmla="val 7960"/>
                <a:gd name="f10" fmla="val 596"/>
                <a:gd name="f11" fmla="val 7878"/>
                <a:gd name="f12" fmla="val 620"/>
                <a:gd name="f13" fmla="val 7794"/>
                <a:gd name="f14" fmla="val 644"/>
                <a:gd name="f15" fmla="val 7706"/>
                <a:gd name="f16" fmla="val 666"/>
                <a:gd name="f17" fmla="val 7616"/>
                <a:gd name="f18" fmla="val 684"/>
                <a:gd name="f19" fmla="val 7522"/>
                <a:gd name="f20" fmla="val 702"/>
                <a:gd name="f21" fmla="val 7424"/>
                <a:gd name="f22" fmla="val 718"/>
                <a:gd name="f23" fmla="val 7322"/>
                <a:gd name="f24" fmla="val 730"/>
                <a:gd name="f25" fmla="val 7216"/>
                <a:gd name="f26" fmla="val 742"/>
                <a:gd name="f27" fmla="val 7106"/>
                <a:gd name="f28" fmla="val 750"/>
                <a:gd name="f29" fmla="val 6992"/>
                <a:gd name="f30" fmla="val 758"/>
                <a:gd name="f31" fmla="val 6872"/>
                <a:gd name="f32" fmla="val 762"/>
                <a:gd name="f33" fmla="val 6748"/>
                <a:gd name="f34" fmla="val 6618"/>
                <a:gd name="f35" fmla="val 760"/>
                <a:gd name="f36" fmla="val 6482"/>
                <a:gd name="f37" fmla="val 756"/>
                <a:gd name="f38" fmla="val 6342"/>
                <a:gd name="f39" fmla="val 6196"/>
                <a:gd name="f40" fmla="val 740"/>
                <a:gd name="f41" fmla="val 6042"/>
                <a:gd name="f42" fmla="val 726"/>
                <a:gd name="f43" fmla="val 5882"/>
                <a:gd name="f44" fmla="val 710"/>
                <a:gd name="f45" fmla="val 5716"/>
                <a:gd name="f46" fmla="val 690"/>
                <a:gd name="f47" fmla="val 5544"/>
                <a:gd name="f48" fmla="val 668"/>
                <a:gd name="f49" fmla="val 5364"/>
                <a:gd name="f50" fmla="val 642"/>
                <a:gd name="f51" fmla="val 5176"/>
                <a:gd name="f52" fmla="val 612"/>
                <a:gd name="f53" fmla="val 4982"/>
                <a:gd name="f54" fmla="val 578"/>
                <a:gd name="f55" fmla="val 4778"/>
                <a:gd name="f56" fmla="val 540"/>
                <a:gd name="f57" fmla="val 4568"/>
                <a:gd name="f58" fmla="val 500"/>
                <a:gd name="f59" fmla="val 4348"/>
                <a:gd name="f60" fmla="val 454"/>
                <a:gd name="f61" fmla="val 4122"/>
                <a:gd name="f62" fmla="val 406"/>
                <a:gd name="f63" fmla="val 3886"/>
                <a:gd name="f64" fmla="val 354"/>
                <a:gd name="f65" fmla="val 3640"/>
                <a:gd name="f66" fmla="val 296"/>
                <a:gd name="f67" fmla="val 3396"/>
                <a:gd name="f68" fmla="val 240"/>
                <a:gd name="f69" fmla="val 3160"/>
                <a:gd name="f70" fmla="val 192"/>
                <a:gd name="f71" fmla="val 2934"/>
                <a:gd name="f72" fmla="val 148"/>
                <a:gd name="f73" fmla="val 2718"/>
                <a:gd name="f74" fmla="val 112"/>
                <a:gd name="f75" fmla="val 2512"/>
                <a:gd name="f76" fmla="val 82"/>
                <a:gd name="f77" fmla="val 2314"/>
                <a:gd name="f78" fmla="val 56"/>
                <a:gd name="f79" fmla="val 2126"/>
                <a:gd name="f80" fmla="val 36"/>
                <a:gd name="f81" fmla="val 1948"/>
                <a:gd name="f82" fmla="val 20"/>
                <a:gd name="f83" fmla="val 1776"/>
                <a:gd name="f84" fmla="val 10"/>
                <a:gd name="f85" fmla="val 1616"/>
                <a:gd name="f86" fmla="val 2"/>
                <a:gd name="f87" fmla="val 1462"/>
                <a:gd name="f88" fmla="val 1318"/>
                <a:gd name="f89" fmla="val 1182"/>
                <a:gd name="f90" fmla="val 4"/>
                <a:gd name="f91" fmla="val 1054"/>
                <a:gd name="f92" fmla="val 934"/>
                <a:gd name="f93" fmla="val 822"/>
                <a:gd name="f94" fmla="val 30"/>
                <a:gd name="f95" fmla="val 716"/>
                <a:gd name="f96" fmla="val 44"/>
                <a:gd name="f97" fmla="val 58"/>
                <a:gd name="f98" fmla="val 530"/>
                <a:gd name="f99" fmla="val 74"/>
                <a:gd name="f100" fmla="val 450"/>
                <a:gd name="f101" fmla="val 92"/>
                <a:gd name="f102" fmla="val 374"/>
                <a:gd name="f103" fmla="val 108"/>
                <a:gd name="f104" fmla="val 308"/>
                <a:gd name="f105" fmla="val 126"/>
                <a:gd name="f106" fmla="val 248"/>
                <a:gd name="f107" fmla="val 144"/>
                <a:gd name="f108" fmla="val 194"/>
                <a:gd name="f109" fmla="val 160"/>
                <a:gd name="f110" fmla="val 176"/>
                <a:gd name="f111" fmla="val 48"/>
                <a:gd name="f112" fmla="val 216"/>
                <a:gd name="f113" fmla="val 12"/>
                <a:gd name="f114" fmla="val 234"/>
                <a:gd name="f115" fmla="val 1186"/>
                <a:gd name="f116" fmla="val 51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8196" h="1192">
                  <a:moveTo>
                    <a:pt x="f3" y="f4"/>
                  </a:moveTo>
                  <a:lnTo>
                    <a:pt x="f3" y="f4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2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0"/>
                  </a:lnTo>
                  <a:lnTo>
                    <a:pt x="f88" y="f0"/>
                  </a:lnTo>
                  <a:lnTo>
                    <a:pt x="f89" y="f90"/>
                  </a:lnTo>
                  <a:lnTo>
                    <a:pt x="f91" y="f84"/>
                  </a:lnTo>
                  <a:lnTo>
                    <a:pt x="f92" y="f8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12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72" y="f110"/>
                  </a:lnTo>
                  <a:lnTo>
                    <a:pt x="f103" y="f7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0" y="f68"/>
                  </a:lnTo>
                  <a:lnTo>
                    <a:pt x="f0" y="f2"/>
                  </a:lnTo>
                  <a:lnTo>
                    <a:pt x="f3" y="f2"/>
                  </a:lnTo>
                  <a:lnTo>
                    <a:pt x="f3" y="f2"/>
                  </a:lnTo>
                  <a:lnTo>
                    <a:pt x="f1" y="f115"/>
                  </a:lnTo>
                  <a:lnTo>
                    <a:pt x="f1" y="f115"/>
                  </a:lnTo>
                  <a:lnTo>
                    <a:pt x="f1" y="f116"/>
                  </a:lnTo>
                  <a:lnTo>
                    <a:pt x="f1" y="f11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9" name="Rounded Rectangle 15"/>
          <p:cNvSpPr/>
          <p:nvPr/>
        </p:nvSpPr>
        <p:spPr>
          <a:xfrm>
            <a:off x="228600" y="228600"/>
            <a:ext cx="8695440" cy="60346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11680" y="5353920"/>
            <a:ext cx="8723160" cy="1331280"/>
            <a:chOff x="211680" y="5353920"/>
            <a:chExt cx="8723160" cy="1331280"/>
          </a:xfrm>
        </p:grpSpPr>
        <p:sp>
          <p:nvSpPr>
            <p:cNvPr id="11" name="Freeform 14"/>
            <p:cNvSpPr/>
            <p:nvPr/>
          </p:nvSpPr>
          <p:spPr>
            <a:xfrm>
              <a:off x="6054840" y="5499360"/>
              <a:ext cx="2879640" cy="714600"/>
            </a:xfrm>
            <a:custGeom>
              <a:avLst/>
              <a:gdLst>
                <a:gd name="f0" fmla="val 0"/>
                <a:gd name="f1" fmla="val 2706"/>
                <a:gd name="f2" fmla="val 640"/>
                <a:gd name="f3" fmla="val 2700"/>
                <a:gd name="f4" fmla="val 2586"/>
                <a:gd name="f5" fmla="val 18"/>
                <a:gd name="f6" fmla="val 2470"/>
                <a:gd name="f7" fmla="val 38"/>
                <a:gd name="f8" fmla="val 2352"/>
                <a:gd name="f9" fmla="val 60"/>
                <a:gd name="f10" fmla="val 2230"/>
                <a:gd name="f11" fmla="val 82"/>
                <a:gd name="f12" fmla="val 2106"/>
                <a:gd name="f13" fmla="val 108"/>
                <a:gd name="f14" fmla="val 1978"/>
                <a:gd name="f15" fmla="val 134"/>
                <a:gd name="f16" fmla="val 1848"/>
                <a:gd name="f17" fmla="val 164"/>
                <a:gd name="f18" fmla="val 1714"/>
                <a:gd name="f19" fmla="val 194"/>
                <a:gd name="f20" fmla="val 1472"/>
                <a:gd name="f21" fmla="val 252"/>
                <a:gd name="f22" fmla="val 1236"/>
                <a:gd name="f23" fmla="val 304"/>
                <a:gd name="f24" fmla="val 1010"/>
                <a:gd name="f25" fmla="val 352"/>
                <a:gd name="f26" fmla="val 792"/>
                <a:gd name="f27" fmla="val 398"/>
                <a:gd name="f28" fmla="val 584"/>
                <a:gd name="f29" fmla="val 438"/>
                <a:gd name="f30" fmla="val 382"/>
                <a:gd name="f31" fmla="val 474"/>
                <a:gd name="f32" fmla="val 188"/>
                <a:gd name="f33" fmla="val 508"/>
                <a:gd name="f34" fmla="val 538"/>
                <a:gd name="f35" fmla="val 130"/>
                <a:gd name="f36" fmla="val 556"/>
                <a:gd name="f37" fmla="val 254"/>
                <a:gd name="f38" fmla="val 572"/>
                <a:gd name="f39" fmla="val 374"/>
                <a:gd name="f40" fmla="val 586"/>
                <a:gd name="f41" fmla="val 492"/>
                <a:gd name="f42" fmla="val 598"/>
                <a:gd name="f43" fmla="val 606"/>
                <a:gd name="f44" fmla="val 610"/>
                <a:gd name="f45" fmla="val 716"/>
                <a:gd name="f46" fmla="val 618"/>
                <a:gd name="f47" fmla="val 822"/>
                <a:gd name="f48" fmla="val 626"/>
                <a:gd name="f49" fmla="val 926"/>
                <a:gd name="f50" fmla="val 632"/>
                <a:gd name="f51" fmla="val 1028"/>
                <a:gd name="f52" fmla="val 636"/>
                <a:gd name="f53" fmla="val 1126"/>
                <a:gd name="f54" fmla="val 638"/>
                <a:gd name="f55" fmla="val 1220"/>
                <a:gd name="f56" fmla="val 1312"/>
                <a:gd name="f57" fmla="val 1402"/>
                <a:gd name="f58" fmla="val 1490"/>
                <a:gd name="f59" fmla="val 1574"/>
                <a:gd name="f60" fmla="val 1656"/>
                <a:gd name="f61" fmla="val 1734"/>
                <a:gd name="f62" fmla="val 620"/>
                <a:gd name="f63" fmla="val 1812"/>
                <a:gd name="f64" fmla="val 612"/>
                <a:gd name="f65" fmla="val 1886"/>
                <a:gd name="f66" fmla="val 602"/>
                <a:gd name="f67" fmla="val 1960"/>
                <a:gd name="f68" fmla="val 592"/>
                <a:gd name="f69" fmla="val 2030"/>
                <a:gd name="f70" fmla="val 580"/>
                <a:gd name="f71" fmla="val 2100"/>
                <a:gd name="f72" fmla="val 568"/>
                <a:gd name="f73" fmla="val 2166"/>
                <a:gd name="f74" fmla="val 554"/>
                <a:gd name="f75" fmla="val 2232"/>
                <a:gd name="f76" fmla="val 540"/>
                <a:gd name="f77" fmla="val 2296"/>
                <a:gd name="f78" fmla="val 524"/>
                <a:gd name="f79" fmla="val 2358"/>
                <a:gd name="f80" fmla="val 2418"/>
                <a:gd name="f81" fmla="val 490"/>
                <a:gd name="f82" fmla="val 2478"/>
                <a:gd name="f83" fmla="val 472"/>
                <a:gd name="f84" fmla="val 2592"/>
                <a:gd name="f85" fmla="val 432"/>
                <a:gd name="f86" fmla="val 2702"/>
                <a:gd name="f87" fmla="val 390"/>
                <a:gd name="f88" fmla="val 38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706" h="640">
                  <a:moveTo>
                    <a:pt x="f3" y="f0"/>
                  </a:moveTo>
                  <a:lnTo>
                    <a:pt x="f3" y="f0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0" y="f34"/>
                  </a:lnTo>
                  <a:lnTo>
                    <a:pt x="f0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2"/>
                  </a:lnTo>
                  <a:lnTo>
                    <a:pt x="f56" y="f2"/>
                  </a:lnTo>
                  <a:lnTo>
                    <a:pt x="f57" y="f54"/>
                  </a:lnTo>
                  <a:lnTo>
                    <a:pt x="f58" y="f52"/>
                  </a:lnTo>
                  <a:lnTo>
                    <a:pt x="f59" y="f50"/>
                  </a:lnTo>
                  <a:lnTo>
                    <a:pt x="f60" y="f48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3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6" y="f87"/>
                  </a:lnTo>
                  <a:lnTo>
                    <a:pt x="f1" y="f88"/>
                  </a:lnTo>
                  <a:lnTo>
                    <a:pt x="f1" y="f88"/>
                  </a:lnTo>
                  <a:lnTo>
                    <a:pt x="f1" y="f0"/>
                  </a:lnTo>
                  <a:lnTo>
                    <a:pt x="f1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2" name="Freeform 18"/>
            <p:cNvSpPr/>
            <p:nvPr/>
          </p:nvSpPr>
          <p:spPr>
            <a:xfrm>
              <a:off x="2622240" y="5370840"/>
              <a:ext cx="5551200" cy="851040"/>
            </a:xfrm>
            <a:custGeom>
              <a:avLst/>
              <a:gdLst>
                <a:gd name="f0" fmla="val 0"/>
                <a:gd name="f1" fmla="val 5216"/>
                <a:gd name="f2" fmla="val 762"/>
                <a:gd name="f3" fmla="val 714"/>
                <a:gd name="f4" fmla="val 5102"/>
                <a:gd name="f5" fmla="val 700"/>
                <a:gd name="f6" fmla="val 4984"/>
                <a:gd name="f7" fmla="val 686"/>
                <a:gd name="f8" fmla="val 4738"/>
                <a:gd name="f9" fmla="val 652"/>
                <a:gd name="f10" fmla="val 4478"/>
                <a:gd name="f11" fmla="val 610"/>
                <a:gd name="f12" fmla="val 4204"/>
                <a:gd name="f13" fmla="val 564"/>
                <a:gd name="f14" fmla="val 3914"/>
                <a:gd name="f15" fmla="val 508"/>
                <a:gd name="f16" fmla="val 3608"/>
                <a:gd name="f17" fmla="val 446"/>
                <a:gd name="f18" fmla="val 3286"/>
                <a:gd name="f19" fmla="val 374"/>
                <a:gd name="f20" fmla="val 2946"/>
                <a:gd name="f21" fmla="val 296"/>
                <a:gd name="f22" fmla="val 2812"/>
                <a:gd name="f23" fmla="val 266"/>
                <a:gd name="f24" fmla="val 2682"/>
                <a:gd name="f25" fmla="val 236"/>
                <a:gd name="f26" fmla="val 2556"/>
                <a:gd name="f27" fmla="val 210"/>
                <a:gd name="f28" fmla="val 2430"/>
                <a:gd name="f29" fmla="val 184"/>
                <a:gd name="f30" fmla="val 2308"/>
                <a:gd name="f31" fmla="val 162"/>
                <a:gd name="f32" fmla="val 2190"/>
                <a:gd name="f33" fmla="val 140"/>
                <a:gd name="f34" fmla="val 2074"/>
                <a:gd name="f35" fmla="val 120"/>
                <a:gd name="f36" fmla="val 1960"/>
                <a:gd name="f37" fmla="val 102"/>
                <a:gd name="f38" fmla="val 1850"/>
                <a:gd name="f39" fmla="val 86"/>
                <a:gd name="f40" fmla="val 1740"/>
                <a:gd name="f41" fmla="val 72"/>
                <a:gd name="f42" fmla="val 1532"/>
                <a:gd name="f43" fmla="val 46"/>
                <a:gd name="f44" fmla="val 1334"/>
                <a:gd name="f45" fmla="val 28"/>
                <a:gd name="f46" fmla="val 1148"/>
                <a:gd name="f47" fmla="val 14"/>
                <a:gd name="f48" fmla="val 970"/>
                <a:gd name="f49" fmla="val 4"/>
                <a:gd name="f50" fmla="val 802"/>
                <a:gd name="f51" fmla="val 644"/>
                <a:gd name="f52" fmla="val 496"/>
                <a:gd name="f53" fmla="val 358"/>
                <a:gd name="f54" fmla="val 10"/>
                <a:gd name="f55" fmla="val 230"/>
                <a:gd name="f56" fmla="val 20"/>
                <a:gd name="f57" fmla="val 110"/>
                <a:gd name="f58" fmla="val 32"/>
                <a:gd name="f59" fmla="val 48"/>
                <a:gd name="f60" fmla="val 154"/>
                <a:gd name="f61" fmla="val 66"/>
                <a:gd name="f62" fmla="val 314"/>
                <a:gd name="f63" fmla="val 480"/>
                <a:gd name="f64" fmla="val 112"/>
                <a:gd name="f65" fmla="val 830"/>
                <a:gd name="f66" fmla="val 174"/>
                <a:gd name="f67" fmla="val 1014"/>
                <a:gd name="f68" fmla="val 1206"/>
                <a:gd name="f69" fmla="val 250"/>
                <a:gd name="f70" fmla="val 1402"/>
                <a:gd name="f71" fmla="val 1756"/>
                <a:gd name="f72" fmla="val 378"/>
                <a:gd name="f73" fmla="val 2092"/>
                <a:gd name="f74" fmla="val 450"/>
                <a:gd name="f75" fmla="val 2408"/>
                <a:gd name="f76" fmla="val 516"/>
                <a:gd name="f77" fmla="val 2562"/>
                <a:gd name="f78" fmla="val 544"/>
                <a:gd name="f79" fmla="val 2708"/>
                <a:gd name="f80" fmla="val 572"/>
                <a:gd name="f81" fmla="val 2852"/>
                <a:gd name="f82" fmla="val 598"/>
                <a:gd name="f83" fmla="val 2992"/>
                <a:gd name="f84" fmla="val 620"/>
                <a:gd name="f85" fmla="val 3128"/>
                <a:gd name="f86" fmla="val 642"/>
                <a:gd name="f87" fmla="val 3260"/>
                <a:gd name="f88" fmla="val 662"/>
                <a:gd name="f89" fmla="val 3388"/>
                <a:gd name="f90" fmla="val 678"/>
                <a:gd name="f91" fmla="val 3512"/>
                <a:gd name="f92" fmla="val 694"/>
                <a:gd name="f93" fmla="val 3632"/>
                <a:gd name="f94" fmla="val 708"/>
                <a:gd name="f95" fmla="val 3750"/>
                <a:gd name="f96" fmla="val 722"/>
                <a:gd name="f97" fmla="val 3864"/>
                <a:gd name="f98" fmla="val 732"/>
                <a:gd name="f99" fmla="val 3974"/>
                <a:gd name="f100" fmla="val 740"/>
                <a:gd name="f101" fmla="val 4080"/>
                <a:gd name="f102" fmla="val 748"/>
                <a:gd name="f103" fmla="val 4184"/>
                <a:gd name="f104" fmla="val 754"/>
                <a:gd name="f105" fmla="val 4286"/>
                <a:gd name="f106" fmla="val 758"/>
                <a:gd name="f107" fmla="val 4384"/>
                <a:gd name="f108" fmla="val 4570"/>
                <a:gd name="f109" fmla="val 4660"/>
                <a:gd name="f110" fmla="val 760"/>
                <a:gd name="f111" fmla="val 4746"/>
                <a:gd name="f112" fmla="val 4830"/>
                <a:gd name="f113" fmla="val 4912"/>
                <a:gd name="f114" fmla="val 4992"/>
                <a:gd name="f115" fmla="val 5068"/>
                <a:gd name="f116" fmla="val 5144"/>
                <a:gd name="f117" fmla="val 7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216" h="762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0"/>
                  </a:lnTo>
                  <a:lnTo>
                    <a:pt x="f51" y="f0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0" y="f59"/>
                  </a:lnTo>
                  <a:lnTo>
                    <a:pt x="f0" y="f59"/>
                  </a:lnTo>
                  <a:lnTo>
                    <a:pt x="f60" y="f61"/>
                  </a:lnTo>
                  <a:lnTo>
                    <a:pt x="f62" y="f39"/>
                  </a:lnTo>
                  <a:lnTo>
                    <a:pt x="f63" y="f64"/>
                  </a:lnTo>
                  <a:lnTo>
                    <a:pt x="f9" y="f33"/>
                  </a:lnTo>
                  <a:lnTo>
                    <a:pt x="f65" y="f66"/>
                  </a:lnTo>
                  <a:lnTo>
                    <a:pt x="f67" y="f27"/>
                  </a:lnTo>
                  <a:lnTo>
                    <a:pt x="f68" y="f69"/>
                  </a:lnTo>
                  <a:lnTo>
                    <a:pt x="f70" y="f21"/>
                  </a:lnTo>
                  <a:lnTo>
                    <a:pt x="f70" y="f21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2"/>
                  </a:lnTo>
                  <a:lnTo>
                    <a:pt x="f10" y="f2"/>
                  </a:lnTo>
                  <a:lnTo>
                    <a:pt x="f108" y="f2"/>
                  </a:lnTo>
                  <a:lnTo>
                    <a:pt x="f109" y="f110"/>
                  </a:lnTo>
                  <a:lnTo>
                    <a:pt x="f111" y="f106"/>
                  </a:lnTo>
                  <a:lnTo>
                    <a:pt x="f112" y="f104"/>
                  </a:lnTo>
                  <a:lnTo>
                    <a:pt x="f113" y="f102"/>
                  </a:lnTo>
                  <a:lnTo>
                    <a:pt x="f114" y="f100"/>
                  </a:lnTo>
                  <a:lnTo>
                    <a:pt x="f115" y="f98"/>
                  </a:lnTo>
                  <a:lnTo>
                    <a:pt x="f116" y="f117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3" name="Freeform 22"/>
            <p:cNvSpPr/>
            <p:nvPr/>
          </p:nvSpPr>
          <p:spPr>
            <a:xfrm>
              <a:off x="2832119" y="5383080"/>
              <a:ext cx="5474520" cy="775080"/>
            </a:xfrm>
            <a:custGeom>
              <a:avLst/>
              <a:gdLst>
                <a:gd name="f0" fmla="val 0"/>
                <a:gd name="f1" fmla="val 5144"/>
                <a:gd name="f2" fmla="val 694"/>
                <a:gd name="f3" fmla="val 70"/>
                <a:gd name="f4" fmla="val 18"/>
                <a:gd name="f5" fmla="val 66"/>
                <a:gd name="f6" fmla="val 72"/>
                <a:gd name="f7" fmla="val 56"/>
                <a:gd name="f8" fmla="val 164"/>
                <a:gd name="f9" fmla="val 42"/>
                <a:gd name="f10" fmla="val 224"/>
                <a:gd name="f11" fmla="val 34"/>
                <a:gd name="f12" fmla="val 294"/>
                <a:gd name="f13" fmla="val 26"/>
                <a:gd name="f14" fmla="val 372"/>
                <a:gd name="f15" fmla="val 20"/>
                <a:gd name="f16" fmla="val 462"/>
                <a:gd name="f17" fmla="val 14"/>
                <a:gd name="f18" fmla="val 560"/>
                <a:gd name="f19" fmla="val 8"/>
                <a:gd name="f20" fmla="val 670"/>
                <a:gd name="f21" fmla="val 4"/>
                <a:gd name="f22" fmla="val 790"/>
                <a:gd name="f23" fmla="val 2"/>
                <a:gd name="f24" fmla="val 920"/>
                <a:gd name="f25" fmla="val 1060"/>
                <a:gd name="f26" fmla="val 1210"/>
                <a:gd name="f27" fmla="val 6"/>
                <a:gd name="f28" fmla="val 1372"/>
                <a:gd name="f29" fmla="val 1544"/>
                <a:gd name="f30" fmla="val 24"/>
                <a:gd name="f31" fmla="val 1726"/>
                <a:gd name="f32" fmla="val 40"/>
                <a:gd name="f33" fmla="val 1920"/>
                <a:gd name="f34" fmla="val 58"/>
                <a:gd name="f35" fmla="val 2126"/>
                <a:gd name="f36" fmla="val 80"/>
                <a:gd name="f37" fmla="val 2342"/>
                <a:gd name="f38" fmla="val 106"/>
                <a:gd name="f39" fmla="val 2570"/>
                <a:gd name="f40" fmla="val 138"/>
                <a:gd name="f41" fmla="val 2808"/>
                <a:gd name="f42" fmla="val 174"/>
                <a:gd name="f43" fmla="val 3058"/>
                <a:gd name="f44" fmla="val 216"/>
                <a:gd name="f45" fmla="val 3320"/>
                <a:gd name="f46" fmla="val 266"/>
                <a:gd name="f47" fmla="val 3594"/>
                <a:gd name="f48" fmla="val 320"/>
                <a:gd name="f49" fmla="val 3880"/>
                <a:gd name="f50" fmla="val 380"/>
                <a:gd name="f51" fmla="val 4178"/>
                <a:gd name="f52" fmla="val 448"/>
                <a:gd name="f53" fmla="val 4488"/>
                <a:gd name="f54" fmla="val 522"/>
                <a:gd name="f55" fmla="val 4810"/>
                <a:gd name="f56" fmla="val 60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144" h="694">
                  <a:moveTo>
                    <a:pt x="f0" y="f3"/>
                  </a:moveTo>
                  <a:lnTo>
                    <a:pt x="f0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0"/>
                  </a:lnTo>
                  <a:lnTo>
                    <a:pt x="f25" y="f23"/>
                  </a:lnTo>
                  <a:lnTo>
                    <a:pt x="f26" y="f27"/>
                  </a:lnTo>
                  <a:lnTo>
                    <a:pt x="f28" y="f17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1" y="f2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4" name="Freeform 26"/>
            <p:cNvSpPr/>
            <p:nvPr/>
          </p:nvSpPr>
          <p:spPr>
            <a:xfrm>
              <a:off x="5616360" y="5369760"/>
              <a:ext cx="3311999" cy="651960"/>
            </a:xfrm>
            <a:custGeom>
              <a:avLst/>
              <a:gdLst>
                <a:gd name="f0" fmla="val 360"/>
                <a:gd name="f1" fmla="val 0"/>
                <a:gd name="f2" fmla="val 3112"/>
                <a:gd name="f3" fmla="val 584"/>
                <a:gd name="f4" fmla="val 90"/>
                <a:gd name="f5" fmla="val 560"/>
                <a:gd name="f6" fmla="val 336"/>
                <a:gd name="f7" fmla="val 498"/>
                <a:gd name="f8" fmla="val 506"/>
                <a:gd name="f9" fmla="val 456"/>
                <a:gd name="f10" fmla="val 702"/>
                <a:gd name="f11" fmla="val 410"/>
                <a:gd name="f12" fmla="val 920"/>
                <a:gd name="f13" fmla="val 1154"/>
                <a:gd name="f14" fmla="val 306"/>
                <a:gd name="f15" fmla="val 1402"/>
                <a:gd name="f16" fmla="val 254"/>
                <a:gd name="f17" fmla="val 1656"/>
                <a:gd name="f18" fmla="val 202"/>
                <a:gd name="f19" fmla="val 1916"/>
                <a:gd name="f20" fmla="val 154"/>
                <a:gd name="f21" fmla="val 2174"/>
                <a:gd name="f22" fmla="val 108"/>
                <a:gd name="f23" fmla="val 2302"/>
                <a:gd name="f24" fmla="val 88"/>
                <a:gd name="f25" fmla="val 2426"/>
                <a:gd name="f26" fmla="val 68"/>
                <a:gd name="f27" fmla="val 2550"/>
                <a:gd name="f28" fmla="val 52"/>
                <a:gd name="f29" fmla="val 2670"/>
                <a:gd name="f30" fmla="val 36"/>
                <a:gd name="f31" fmla="val 2788"/>
                <a:gd name="f32" fmla="val 24"/>
                <a:gd name="f33" fmla="val 2900"/>
                <a:gd name="f34" fmla="val 14"/>
                <a:gd name="f35" fmla="val 3008"/>
                <a:gd name="f36" fmla="val 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112" h="584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0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2" y="f1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15" name="Freeform 10"/>
            <p:cNvSpPr/>
            <p:nvPr/>
          </p:nvSpPr>
          <p:spPr>
            <a:xfrm>
              <a:off x="211680" y="5353920"/>
              <a:ext cx="8723160" cy="1331280"/>
            </a:xfrm>
            <a:custGeom>
              <a:avLst/>
              <a:gdLst>
                <a:gd name="f0" fmla="val 0"/>
                <a:gd name="f1" fmla="val 8196"/>
                <a:gd name="f2" fmla="val 1192"/>
                <a:gd name="f3" fmla="val 8192"/>
                <a:gd name="f4" fmla="val 512"/>
                <a:gd name="f5" fmla="val 8116"/>
                <a:gd name="f6" fmla="val 542"/>
                <a:gd name="f7" fmla="val 8040"/>
                <a:gd name="f8" fmla="val 570"/>
                <a:gd name="f9" fmla="val 7960"/>
                <a:gd name="f10" fmla="val 596"/>
                <a:gd name="f11" fmla="val 7878"/>
                <a:gd name="f12" fmla="val 620"/>
                <a:gd name="f13" fmla="val 7794"/>
                <a:gd name="f14" fmla="val 644"/>
                <a:gd name="f15" fmla="val 7706"/>
                <a:gd name="f16" fmla="val 666"/>
                <a:gd name="f17" fmla="val 7616"/>
                <a:gd name="f18" fmla="val 684"/>
                <a:gd name="f19" fmla="val 7522"/>
                <a:gd name="f20" fmla="val 702"/>
                <a:gd name="f21" fmla="val 7424"/>
                <a:gd name="f22" fmla="val 718"/>
                <a:gd name="f23" fmla="val 7322"/>
                <a:gd name="f24" fmla="val 730"/>
                <a:gd name="f25" fmla="val 7216"/>
                <a:gd name="f26" fmla="val 742"/>
                <a:gd name="f27" fmla="val 7106"/>
                <a:gd name="f28" fmla="val 750"/>
                <a:gd name="f29" fmla="val 6992"/>
                <a:gd name="f30" fmla="val 758"/>
                <a:gd name="f31" fmla="val 6872"/>
                <a:gd name="f32" fmla="val 762"/>
                <a:gd name="f33" fmla="val 6748"/>
                <a:gd name="f34" fmla="val 6618"/>
                <a:gd name="f35" fmla="val 760"/>
                <a:gd name="f36" fmla="val 6482"/>
                <a:gd name="f37" fmla="val 756"/>
                <a:gd name="f38" fmla="val 6342"/>
                <a:gd name="f39" fmla="val 6196"/>
                <a:gd name="f40" fmla="val 740"/>
                <a:gd name="f41" fmla="val 6042"/>
                <a:gd name="f42" fmla="val 726"/>
                <a:gd name="f43" fmla="val 5882"/>
                <a:gd name="f44" fmla="val 710"/>
                <a:gd name="f45" fmla="val 5716"/>
                <a:gd name="f46" fmla="val 690"/>
                <a:gd name="f47" fmla="val 5544"/>
                <a:gd name="f48" fmla="val 668"/>
                <a:gd name="f49" fmla="val 5364"/>
                <a:gd name="f50" fmla="val 642"/>
                <a:gd name="f51" fmla="val 5176"/>
                <a:gd name="f52" fmla="val 612"/>
                <a:gd name="f53" fmla="val 4982"/>
                <a:gd name="f54" fmla="val 578"/>
                <a:gd name="f55" fmla="val 4778"/>
                <a:gd name="f56" fmla="val 540"/>
                <a:gd name="f57" fmla="val 4568"/>
                <a:gd name="f58" fmla="val 500"/>
                <a:gd name="f59" fmla="val 4348"/>
                <a:gd name="f60" fmla="val 454"/>
                <a:gd name="f61" fmla="val 4122"/>
                <a:gd name="f62" fmla="val 406"/>
                <a:gd name="f63" fmla="val 3886"/>
                <a:gd name="f64" fmla="val 354"/>
                <a:gd name="f65" fmla="val 3640"/>
                <a:gd name="f66" fmla="val 296"/>
                <a:gd name="f67" fmla="val 3396"/>
                <a:gd name="f68" fmla="val 240"/>
                <a:gd name="f69" fmla="val 3160"/>
                <a:gd name="f70" fmla="val 192"/>
                <a:gd name="f71" fmla="val 2934"/>
                <a:gd name="f72" fmla="val 148"/>
                <a:gd name="f73" fmla="val 2718"/>
                <a:gd name="f74" fmla="val 112"/>
                <a:gd name="f75" fmla="val 2512"/>
                <a:gd name="f76" fmla="val 82"/>
                <a:gd name="f77" fmla="val 2314"/>
                <a:gd name="f78" fmla="val 56"/>
                <a:gd name="f79" fmla="val 2126"/>
                <a:gd name="f80" fmla="val 36"/>
                <a:gd name="f81" fmla="val 1948"/>
                <a:gd name="f82" fmla="val 20"/>
                <a:gd name="f83" fmla="val 1776"/>
                <a:gd name="f84" fmla="val 10"/>
                <a:gd name="f85" fmla="val 1616"/>
                <a:gd name="f86" fmla="val 2"/>
                <a:gd name="f87" fmla="val 1462"/>
                <a:gd name="f88" fmla="val 1318"/>
                <a:gd name="f89" fmla="val 1182"/>
                <a:gd name="f90" fmla="val 4"/>
                <a:gd name="f91" fmla="val 1054"/>
                <a:gd name="f92" fmla="val 934"/>
                <a:gd name="f93" fmla="val 822"/>
                <a:gd name="f94" fmla="val 30"/>
                <a:gd name="f95" fmla="val 716"/>
                <a:gd name="f96" fmla="val 44"/>
                <a:gd name="f97" fmla="val 58"/>
                <a:gd name="f98" fmla="val 530"/>
                <a:gd name="f99" fmla="val 74"/>
                <a:gd name="f100" fmla="val 450"/>
                <a:gd name="f101" fmla="val 92"/>
                <a:gd name="f102" fmla="val 374"/>
                <a:gd name="f103" fmla="val 108"/>
                <a:gd name="f104" fmla="val 308"/>
                <a:gd name="f105" fmla="val 126"/>
                <a:gd name="f106" fmla="val 248"/>
                <a:gd name="f107" fmla="val 144"/>
                <a:gd name="f108" fmla="val 194"/>
                <a:gd name="f109" fmla="val 160"/>
                <a:gd name="f110" fmla="val 176"/>
                <a:gd name="f111" fmla="val 48"/>
                <a:gd name="f112" fmla="val 216"/>
                <a:gd name="f113" fmla="val 12"/>
                <a:gd name="f114" fmla="val 234"/>
                <a:gd name="f115" fmla="val 1186"/>
                <a:gd name="f116" fmla="val 51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8196" h="1192">
                  <a:moveTo>
                    <a:pt x="f3" y="f4"/>
                  </a:moveTo>
                  <a:lnTo>
                    <a:pt x="f3" y="f4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2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0"/>
                  </a:lnTo>
                  <a:lnTo>
                    <a:pt x="f88" y="f0"/>
                  </a:lnTo>
                  <a:lnTo>
                    <a:pt x="f89" y="f90"/>
                  </a:lnTo>
                  <a:lnTo>
                    <a:pt x="f91" y="f84"/>
                  </a:lnTo>
                  <a:lnTo>
                    <a:pt x="f92" y="f8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12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72" y="f110"/>
                  </a:lnTo>
                  <a:lnTo>
                    <a:pt x="f103" y="f7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0" y="f68"/>
                  </a:lnTo>
                  <a:lnTo>
                    <a:pt x="f0" y="f2"/>
                  </a:lnTo>
                  <a:lnTo>
                    <a:pt x="f3" y="f2"/>
                  </a:lnTo>
                  <a:lnTo>
                    <a:pt x="f3" y="f2"/>
                  </a:lnTo>
                  <a:lnTo>
                    <a:pt x="f1" y="f115"/>
                  </a:lnTo>
                  <a:lnTo>
                    <a:pt x="f1" y="f115"/>
                  </a:lnTo>
                  <a:lnTo>
                    <a:pt x="f1" y="f116"/>
                  </a:lnTo>
                  <a:lnTo>
                    <a:pt x="f1" y="f11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16" name="Title 1"/>
          <p:cNvSpPr txBox="1">
            <a:spLocks noGrp="1"/>
          </p:cNvSpPr>
          <p:nvPr>
            <p:ph type="title"/>
          </p:nvPr>
        </p:nvSpPr>
        <p:spPr>
          <a:xfrm>
            <a:off x="685799" y="1600200"/>
            <a:ext cx="7772039" cy="17798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17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16384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ndara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89206A00-3365-434E-941A-B158BAE37CEF}" type="datetime1">
              <a:rPr lang="ru-RU"/>
              <a:pPr lvl="0"/>
              <a:t>29.05.2016</a:t>
            </a:fld>
            <a:endParaRPr lang="ru-RU"/>
          </a:p>
        </p:txBody>
      </p:sp>
      <p:sp>
        <p:nvSpPr>
          <p:cNvPr id="18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19368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9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3990960" y="6250319"/>
            <a:ext cx="1161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ndara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C240E177-33EE-4F97-8325-FA10F2023037}" type="slidenum">
              <a:t>‹#›</a:t>
            </a:fld>
            <a:endParaRPr lang="ru-RU"/>
          </a:p>
        </p:txBody>
      </p:sp>
      <p:sp>
        <p:nvSpPr>
          <p:cNvPr id="20" name="Текст 19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4400" b="0" i="0" u="none" strike="noStrike" kern="1200" spc="0">
          <a:ln>
            <a:noFill/>
          </a:ln>
          <a:solidFill>
            <a:srgbClr val="FFFFFF"/>
          </a:solidFill>
          <a:latin typeface="Candara" pitchFamily="18"/>
          <a:ea typeface="Microsoft YaHei" pitchFamily="2"/>
          <a:cs typeface="Mangal" pitchFamily="2"/>
        </a:defRPr>
      </a:lvl1pPr>
    </p:titleStyle>
    <p:bodyStyle>
      <a:lvl1pPr algn="l" rtl="0" hangingPunct="1">
        <a:spcBef>
          <a:spcPts val="0"/>
        </a:spcBef>
        <a:spcAft>
          <a:spcPts val="1417"/>
        </a:spcAft>
        <a:tabLst/>
        <a:defRPr lang="ru-RU" sz="2400" b="0" i="0" u="none" strike="noStrike" kern="1200" spc="0">
          <a:ln>
            <a:noFill/>
          </a:ln>
          <a:solidFill>
            <a:srgbClr val="073E87"/>
          </a:solidFill>
          <a:latin typeface="Candara" pitchFamily="18"/>
          <a:ea typeface="Microsoft YaHei" pitchFamily="2"/>
          <a:cs typeface="Mangal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3"/>
          <p:cNvSpPr/>
          <p:nvPr/>
        </p:nvSpPr>
        <p:spPr>
          <a:xfrm>
            <a:off x="228600" y="228600"/>
            <a:ext cx="8695440" cy="246851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211680" y="1679399"/>
            <a:ext cx="8723160" cy="1329480"/>
            <a:chOff x="211680" y="1679399"/>
            <a:chExt cx="8723160" cy="1329480"/>
          </a:xfrm>
        </p:grpSpPr>
        <p:sp>
          <p:nvSpPr>
            <p:cNvPr id="4" name="Freeform 14"/>
            <p:cNvSpPr/>
            <p:nvPr/>
          </p:nvSpPr>
          <p:spPr>
            <a:xfrm>
              <a:off x="6047279" y="1824479"/>
              <a:ext cx="2876040" cy="713520"/>
            </a:xfrm>
            <a:custGeom>
              <a:avLst/>
              <a:gdLst>
                <a:gd name="f0" fmla="val 0"/>
                <a:gd name="f1" fmla="val 2706"/>
                <a:gd name="f2" fmla="val 640"/>
                <a:gd name="f3" fmla="val 2700"/>
                <a:gd name="f4" fmla="val 2586"/>
                <a:gd name="f5" fmla="val 18"/>
                <a:gd name="f6" fmla="val 2470"/>
                <a:gd name="f7" fmla="val 38"/>
                <a:gd name="f8" fmla="val 2352"/>
                <a:gd name="f9" fmla="val 60"/>
                <a:gd name="f10" fmla="val 2230"/>
                <a:gd name="f11" fmla="val 82"/>
                <a:gd name="f12" fmla="val 2106"/>
                <a:gd name="f13" fmla="val 108"/>
                <a:gd name="f14" fmla="val 1978"/>
                <a:gd name="f15" fmla="val 134"/>
                <a:gd name="f16" fmla="val 1848"/>
                <a:gd name="f17" fmla="val 164"/>
                <a:gd name="f18" fmla="val 1714"/>
                <a:gd name="f19" fmla="val 194"/>
                <a:gd name="f20" fmla="val 1472"/>
                <a:gd name="f21" fmla="val 252"/>
                <a:gd name="f22" fmla="val 1236"/>
                <a:gd name="f23" fmla="val 304"/>
                <a:gd name="f24" fmla="val 1010"/>
                <a:gd name="f25" fmla="val 352"/>
                <a:gd name="f26" fmla="val 792"/>
                <a:gd name="f27" fmla="val 398"/>
                <a:gd name="f28" fmla="val 584"/>
                <a:gd name="f29" fmla="val 438"/>
                <a:gd name="f30" fmla="val 382"/>
                <a:gd name="f31" fmla="val 474"/>
                <a:gd name="f32" fmla="val 188"/>
                <a:gd name="f33" fmla="val 508"/>
                <a:gd name="f34" fmla="val 538"/>
                <a:gd name="f35" fmla="val 130"/>
                <a:gd name="f36" fmla="val 556"/>
                <a:gd name="f37" fmla="val 254"/>
                <a:gd name="f38" fmla="val 572"/>
                <a:gd name="f39" fmla="val 374"/>
                <a:gd name="f40" fmla="val 586"/>
                <a:gd name="f41" fmla="val 492"/>
                <a:gd name="f42" fmla="val 598"/>
                <a:gd name="f43" fmla="val 606"/>
                <a:gd name="f44" fmla="val 610"/>
                <a:gd name="f45" fmla="val 716"/>
                <a:gd name="f46" fmla="val 618"/>
                <a:gd name="f47" fmla="val 822"/>
                <a:gd name="f48" fmla="val 626"/>
                <a:gd name="f49" fmla="val 926"/>
                <a:gd name="f50" fmla="val 632"/>
                <a:gd name="f51" fmla="val 1028"/>
                <a:gd name="f52" fmla="val 636"/>
                <a:gd name="f53" fmla="val 1126"/>
                <a:gd name="f54" fmla="val 638"/>
                <a:gd name="f55" fmla="val 1220"/>
                <a:gd name="f56" fmla="val 1312"/>
                <a:gd name="f57" fmla="val 1402"/>
                <a:gd name="f58" fmla="val 1490"/>
                <a:gd name="f59" fmla="val 1574"/>
                <a:gd name="f60" fmla="val 1656"/>
                <a:gd name="f61" fmla="val 1734"/>
                <a:gd name="f62" fmla="val 620"/>
                <a:gd name="f63" fmla="val 1812"/>
                <a:gd name="f64" fmla="val 612"/>
                <a:gd name="f65" fmla="val 1886"/>
                <a:gd name="f66" fmla="val 602"/>
                <a:gd name="f67" fmla="val 1960"/>
                <a:gd name="f68" fmla="val 592"/>
                <a:gd name="f69" fmla="val 2030"/>
                <a:gd name="f70" fmla="val 580"/>
                <a:gd name="f71" fmla="val 2100"/>
                <a:gd name="f72" fmla="val 568"/>
                <a:gd name="f73" fmla="val 2166"/>
                <a:gd name="f74" fmla="val 554"/>
                <a:gd name="f75" fmla="val 2232"/>
                <a:gd name="f76" fmla="val 540"/>
                <a:gd name="f77" fmla="val 2296"/>
                <a:gd name="f78" fmla="val 524"/>
                <a:gd name="f79" fmla="val 2358"/>
                <a:gd name="f80" fmla="val 2418"/>
                <a:gd name="f81" fmla="val 490"/>
                <a:gd name="f82" fmla="val 2478"/>
                <a:gd name="f83" fmla="val 472"/>
                <a:gd name="f84" fmla="val 2592"/>
                <a:gd name="f85" fmla="val 432"/>
                <a:gd name="f86" fmla="val 2702"/>
                <a:gd name="f87" fmla="val 390"/>
                <a:gd name="f88" fmla="val 38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706" h="640">
                  <a:moveTo>
                    <a:pt x="f3" y="f0"/>
                  </a:moveTo>
                  <a:lnTo>
                    <a:pt x="f3" y="f0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0" y="f34"/>
                  </a:lnTo>
                  <a:lnTo>
                    <a:pt x="f0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2"/>
                  </a:lnTo>
                  <a:lnTo>
                    <a:pt x="f56" y="f2"/>
                  </a:lnTo>
                  <a:lnTo>
                    <a:pt x="f57" y="f54"/>
                  </a:lnTo>
                  <a:lnTo>
                    <a:pt x="f58" y="f52"/>
                  </a:lnTo>
                  <a:lnTo>
                    <a:pt x="f59" y="f50"/>
                  </a:lnTo>
                  <a:lnTo>
                    <a:pt x="f60" y="f48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3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6" y="f87"/>
                  </a:lnTo>
                  <a:lnTo>
                    <a:pt x="f1" y="f88"/>
                  </a:lnTo>
                  <a:lnTo>
                    <a:pt x="f1" y="f88"/>
                  </a:lnTo>
                  <a:lnTo>
                    <a:pt x="f1" y="f0"/>
                  </a:lnTo>
                  <a:lnTo>
                    <a:pt x="f1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" name="Freeform 18"/>
            <p:cNvSpPr/>
            <p:nvPr/>
          </p:nvSpPr>
          <p:spPr>
            <a:xfrm>
              <a:off x="2619360" y="1696320"/>
              <a:ext cx="5544000" cy="849600"/>
            </a:xfrm>
            <a:custGeom>
              <a:avLst/>
              <a:gdLst>
                <a:gd name="f0" fmla="val 0"/>
                <a:gd name="f1" fmla="val 5216"/>
                <a:gd name="f2" fmla="val 762"/>
                <a:gd name="f3" fmla="val 714"/>
                <a:gd name="f4" fmla="val 5102"/>
                <a:gd name="f5" fmla="val 700"/>
                <a:gd name="f6" fmla="val 4984"/>
                <a:gd name="f7" fmla="val 686"/>
                <a:gd name="f8" fmla="val 4738"/>
                <a:gd name="f9" fmla="val 652"/>
                <a:gd name="f10" fmla="val 4478"/>
                <a:gd name="f11" fmla="val 610"/>
                <a:gd name="f12" fmla="val 4204"/>
                <a:gd name="f13" fmla="val 564"/>
                <a:gd name="f14" fmla="val 3914"/>
                <a:gd name="f15" fmla="val 508"/>
                <a:gd name="f16" fmla="val 3608"/>
                <a:gd name="f17" fmla="val 446"/>
                <a:gd name="f18" fmla="val 3286"/>
                <a:gd name="f19" fmla="val 374"/>
                <a:gd name="f20" fmla="val 2946"/>
                <a:gd name="f21" fmla="val 296"/>
                <a:gd name="f22" fmla="val 2812"/>
                <a:gd name="f23" fmla="val 266"/>
                <a:gd name="f24" fmla="val 2682"/>
                <a:gd name="f25" fmla="val 236"/>
                <a:gd name="f26" fmla="val 2556"/>
                <a:gd name="f27" fmla="val 210"/>
                <a:gd name="f28" fmla="val 2430"/>
                <a:gd name="f29" fmla="val 184"/>
                <a:gd name="f30" fmla="val 2308"/>
                <a:gd name="f31" fmla="val 162"/>
                <a:gd name="f32" fmla="val 2190"/>
                <a:gd name="f33" fmla="val 140"/>
                <a:gd name="f34" fmla="val 2074"/>
                <a:gd name="f35" fmla="val 120"/>
                <a:gd name="f36" fmla="val 1960"/>
                <a:gd name="f37" fmla="val 102"/>
                <a:gd name="f38" fmla="val 1850"/>
                <a:gd name="f39" fmla="val 86"/>
                <a:gd name="f40" fmla="val 1740"/>
                <a:gd name="f41" fmla="val 72"/>
                <a:gd name="f42" fmla="val 1532"/>
                <a:gd name="f43" fmla="val 46"/>
                <a:gd name="f44" fmla="val 1334"/>
                <a:gd name="f45" fmla="val 28"/>
                <a:gd name="f46" fmla="val 1148"/>
                <a:gd name="f47" fmla="val 14"/>
                <a:gd name="f48" fmla="val 970"/>
                <a:gd name="f49" fmla="val 4"/>
                <a:gd name="f50" fmla="val 802"/>
                <a:gd name="f51" fmla="val 644"/>
                <a:gd name="f52" fmla="val 496"/>
                <a:gd name="f53" fmla="val 358"/>
                <a:gd name="f54" fmla="val 10"/>
                <a:gd name="f55" fmla="val 230"/>
                <a:gd name="f56" fmla="val 20"/>
                <a:gd name="f57" fmla="val 110"/>
                <a:gd name="f58" fmla="val 32"/>
                <a:gd name="f59" fmla="val 48"/>
                <a:gd name="f60" fmla="val 154"/>
                <a:gd name="f61" fmla="val 66"/>
                <a:gd name="f62" fmla="val 314"/>
                <a:gd name="f63" fmla="val 480"/>
                <a:gd name="f64" fmla="val 112"/>
                <a:gd name="f65" fmla="val 830"/>
                <a:gd name="f66" fmla="val 174"/>
                <a:gd name="f67" fmla="val 1014"/>
                <a:gd name="f68" fmla="val 1206"/>
                <a:gd name="f69" fmla="val 250"/>
                <a:gd name="f70" fmla="val 1402"/>
                <a:gd name="f71" fmla="val 1756"/>
                <a:gd name="f72" fmla="val 378"/>
                <a:gd name="f73" fmla="val 2092"/>
                <a:gd name="f74" fmla="val 450"/>
                <a:gd name="f75" fmla="val 2408"/>
                <a:gd name="f76" fmla="val 516"/>
                <a:gd name="f77" fmla="val 2562"/>
                <a:gd name="f78" fmla="val 544"/>
                <a:gd name="f79" fmla="val 2708"/>
                <a:gd name="f80" fmla="val 572"/>
                <a:gd name="f81" fmla="val 2852"/>
                <a:gd name="f82" fmla="val 598"/>
                <a:gd name="f83" fmla="val 2992"/>
                <a:gd name="f84" fmla="val 620"/>
                <a:gd name="f85" fmla="val 3128"/>
                <a:gd name="f86" fmla="val 642"/>
                <a:gd name="f87" fmla="val 3260"/>
                <a:gd name="f88" fmla="val 662"/>
                <a:gd name="f89" fmla="val 3388"/>
                <a:gd name="f90" fmla="val 678"/>
                <a:gd name="f91" fmla="val 3512"/>
                <a:gd name="f92" fmla="val 694"/>
                <a:gd name="f93" fmla="val 3632"/>
                <a:gd name="f94" fmla="val 708"/>
                <a:gd name="f95" fmla="val 3750"/>
                <a:gd name="f96" fmla="val 722"/>
                <a:gd name="f97" fmla="val 3864"/>
                <a:gd name="f98" fmla="val 732"/>
                <a:gd name="f99" fmla="val 3974"/>
                <a:gd name="f100" fmla="val 740"/>
                <a:gd name="f101" fmla="val 4080"/>
                <a:gd name="f102" fmla="val 748"/>
                <a:gd name="f103" fmla="val 4184"/>
                <a:gd name="f104" fmla="val 754"/>
                <a:gd name="f105" fmla="val 4286"/>
                <a:gd name="f106" fmla="val 758"/>
                <a:gd name="f107" fmla="val 4384"/>
                <a:gd name="f108" fmla="val 4570"/>
                <a:gd name="f109" fmla="val 4660"/>
                <a:gd name="f110" fmla="val 760"/>
                <a:gd name="f111" fmla="val 4746"/>
                <a:gd name="f112" fmla="val 4830"/>
                <a:gd name="f113" fmla="val 4912"/>
                <a:gd name="f114" fmla="val 4992"/>
                <a:gd name="f115" fmla="val 5068"/>
                <a:gd name="f116" fmla="val 5144"/>
                <a:gd name="f117" fmla="val 7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216" h="762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0"/>
                  </a:lnTo>
                  <a:lnTo>
                    <a:pt x="f51" y="f0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0" y="f59"/>
                  </a:lnTo>
                  <a:lnTo>
                    <a:pt x="f0" y="f59"/>
                  </a:lnTo>
                  <a:lnTo>
                    <a:pt x="f60" y="f61"/>
                  </a:lnTo>
                  <a:lnTo>
                    <a:pt x="f62" y="f39"/>
                  </a:lnTo>
                  <a:lnTo>
                    <a:pt x="f63" y="f64"/>
                  </a:lnTo>
                  <a:lnTo>
                    <a:pt x="f9" y="f33"/>
                  </a:lnTo>
                  <a:lnTo>
                    <a:pt x="f65" y="f66"/>
                  </a:lnTo>
                  <a:lnTo>
                    <a:pt x="f67" y="f27"/>
                  </a:lnTo>
                  <a:lnTo>
                    <a:pt x="f68" y="f69"/>
                  </a:lnTo>
                  <a:lnTo>
                    <a:pt x="f70" y="f21"/>
                  </a:lnTo>
                  <a:lnTo>
                    <a:pt x="f70" y="f21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2"/>
                  </a:lnTo>
                  <a:lnTo>
                    <a:pt x="f10" y="f2"/>
                  </a:lnTo>
                  <a:lnTo>
                    <a:pt x="f108" y="f2"/>
                  </a:lnTo>
                  <a:lnTo>
                    <a:pt x="f109" y="f110"/>
                  </a:lnTo>
                  <a:lnTo>
                    <a:pt x="f111" y="f106"/>
                  </a:lnTo>
                  <a:lnTo>
                    <a:pt x="f112" y="f104"/>
                  </a:lnTo>
                  <a:lnTo>
                    <a:pt x="f113" y="f102"/>
                  </a:lnTo>
                  <a:lnTo>
                    <a:pt x="f114" y="f100"/>
                  </a:lnTo>
                  <a:lnTo>
                    <a:pt x="f115" y="f98"/>
                  </a:lnTo>
                  <a:lnTo>
                    <a:pt x="f116" y="f117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" name="Freeform 22"/>
            <p:cNvSpPr/>
            <p:nvPr/>
          </p:nvSpPr>
          <p:spPr>
            <a:xfrm>
              <a:off x="2828880" y="1708560"/>
              <a:ext cx="5467680" cy="774000"/>
            </a:xfrm>
            <a:custGeom>
              <a:avLst/>
              <a:gdLst>
                <a:gd name="f0" fmla="val 0"/>
                <a:gd name="f1" fmla="val 5144"/>
                <a:gd name="f2" fmla="val 694"/>
                <a:gd name="f3" fmla="val 70"/>
                <a:gd name="f4" fmla="val 18"/>
                <a:gd name="f5" fmla="val 66"/>
                <a:gd name="f6" fmla="val 72"/>
                <a:gd name="f7" fmla="val 56"/>
                <a:gd name="f8" fmla="val 164"/>
                <a:gd name="f9" fmla="val 42"/>
                <a:gd name="f10" fmla="val 224"/>
                <a:gd name="f11" fmla="val 34"/>
                <a:gd name="f12" fmla="val 294"/>
                <a:gd name="f13" fmla="val 26"/>
                <a:gd name="f14" fmla="val 372"/>
                <a:gd name="f15" fmla="val 20"/>
                <a:gd name="f16" fmla="val 462"/>
                <a:gd name="f17" fmla="val 14"/>
                <a:gd name="f18" fmla="val 560"/>
                <a:gd name="f19" fmla="val 8"/>
                <a:gd name="f20" fmla="val 670"/>
                <a:gd name="f21" fmla="val 4"/>
                <a:gd name="f22" fmla="val 790"/>
                <a:gd name="f23" fmla="val 2"/>
                <a:gd name="f24" fmla="val 920"/>
                <a:gd name="f25" fmla="val 1060"/>
                <a:gd name="f26" fmla="val 1210"/>
                <a:gd name="f27" fmla="val 6"/>
                <a:gd name="f28" fmla="val 1372"/>
                <a:gd name="f29" fmla="val 1544"/>
                <a:gd name="f30" fmla="val 24"/>
                <a:gd name="f31" fmla="val 1726"/>
                <a:gd name="f32" fmla="val 40"/>
                <a:gd name="f33" fmla="val 1920"/>
                <a:gd name="f34" fmla="val 58"/>
                <a:gd name="f35" fmla="val 2126"/>
                <a:gd name="f36" fmla="val 80"/>
                <a:gd name="f37" fmla="val 2342"/>
                <a:gd name="f38" fmla="val 106"/>
                <a:gd name="f39" fmla="val 2570"/>
                <a:gd name="f40" fmla="val 138"/>
                <a:gd name="f41" fmla="val 2808"/>
                <a:gd name="f42" fmla="val 174"/>
                <a:gd name="f43" fmla="val 3058"/>
                <a:gd name="f44" fmla="val 216"/>
                <a:gd name="f45" fmla="val 3320"/>
                <a:gd name="f46" fmla="val 266"/>
                <a:gd name="f47" fmla="val 3594"/>
                <a:gd name="f48" fmla="val 320"/>
                <a:gd name="f49" fmla="val 3880"/>
                <a:gd name="f50" fmla="val 380"/>
                <a:gd name="f51" fmla="val 4178"/>
                <a:gd name="f52" fmla="val 448"/>
                <a:gd name="f53" fmla="val 4488"/>
                <a:gd name="f54" fmla="val 522"/>
                <a:gd name="f55" fmla="val 4810"/>
                <a:gd name="f56" fmla="val 60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144" h="694">
                  <a:moveTo>
                    <a:pt x="f0" y="f3"/>
                  </a:moveTo>
                  <a:lnTo>
                    <a:pt x="f0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0"/>
                  </a:lnTo>
                  <a:lnTo>
                    <a:pt x="f25" y="f23"/>
                  </a:lnTo>
                  <a:lnTo>
                    <a:pt x="f26" y="f27"/>
                  </a:lnTo>
                  <a:lnTo>
                    <a:pt x="f28" y="f17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1" y="f2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7" name="Freeform 26"/>
            <p:cNvSpPr/>
            <p:nvPr/>
          </p:nvSpPr>
          <p:spPr>
            <a:xfrm>
              <a:off x="5609520" y="1694880"/>
              <a:ext cx="3307679" cy="651240"/>
            </a:xfrm>
            <a:custGeom>
              <a:avLst/>
              <a:gdLst>
                <a:gd name="f0" fmla="val 360"/>
                <a:gd name="f1" fmla="val 0"/>
                <a:gd name="f2" fmla="val 3112"/>
                <a:gd name="f3" fmla="val 584"/>
                <a:gd name="f4" fmla="val 90"/>
                <a:gd name="f5" fmla="val 560"/>
                <a:gd name="f6" fmla="val 336"/>
                <a:gd name="f7" fmla="val 498"/>
                <a:gd name="f8" fmla="val 506"/>
                <a:gd name="f9" fmla="val 456"/>
                <a:gd name="f10" fmla="val 702"/>
                <a:gd name="f11" fmla="val 410"/>
                <a:gd name="f12" fmla="val 920"/>
                <a:gd name="f13" fmla="val 1154"/>
                <a:gd name="f14" fmla="val 306"/>
                <a:gd name="f15" fmla="val 1402"/>
                <a:gd name="f16" fmla="val 254"/>
                <a:gd name="f17" fmla="val 1656"/>
                <a:gd name="f18" fmla="val 202"/>
                <a:gd name="f19" fmla="val 1916"/>
                <a:gd name="f20" fmla="val 154"/>
                <a:gd name="f21" fmla="val 2174"/>
                <a:gd name="f22" fmla="val 108"/>
                <a:gd name="f23" fmla="val 2302"/>
                <a:gd name="f24" fmla="val 88"/>
                <a:gd name="f25" fmla="val 2426"/>
                <a:gd name="f26" fmla="val 68"/>
                <a:gd name="f27" fmla="val 2550"/>
                <a:gd name="f28" fmla="val 52"/>
                <a:gd name="f29" fmla="val 2670"/>
                <a:gd name="f30" fmla="val 36"/>
                <a:gd name="f31" fmla="val 2788"/>
                <a:gd name="f32" fmla="val 24"/>
                <a:gd name="f33" fmla="val 2900"/>
                <a:gd name="f34" fmla="val 14"/>
                <a:gd name="f35" fmla="val 3008"/>
                <a:gd name="f36" fmla="val 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112" h="584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0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2" y="f1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8" name="Freeform 10"/>
            <p:cNvSpPr/>
            <p:nvPr/>
          </p:nvSpPr>
          <p:spPr>
            <a:xfrm>
              <a:off x="211680" y="1679399"/>
              <a:ext cx="8723160" cy="1329480"/>
            </a:xfrm>
            <a:custGeom>
              <a:avLst/>
              <a:gdLst>
                <a:gd name="f0" fmla="val 0"/>
                <a:gd name="f1" fmla="val 8196"/>
                <a:gd name="f2" fmla="val 1192"/>
                <a:gd name="f3" fmla="val 8192"/>
                <a:gd name="f4" fmla="val 512"/>
                <a:gd name="f5" fmla="val 8116"/>
                <a:gd name="f6" fmla="val 542"/>
                <a:gd name="f7" fmla="val 8040"/>
                <a:gd name="f8" fmla="val 570"/>
                <a:gd name="f9" fmla="val 7960"/>
                <a:gd name="f10" fmla="val 596"/>
                <a:gd name="f11" fmla="val 7878"/>
                <a:gd name="f12" fmla="val 620"/>
                <a:gd name="f13" fmla="val 7794"/>
                <a:gd name="f14" fmla="val 644"/>
                <a:gd name="f15" fmla="val 7706"/>
                <a:gd name="f16" fmla="val 666"/>
                <a:gd name="f17" fmla="val 7616"/>
                <a:gd name="f18" fmla="val 684"/>
                <a:gd name="f19" fmla="val 7522"/>
                <a:gd name="f20" fmla="val 702"/>
                <a:gd name="f21" fmla="val 7424"/>
                <a:gd name="f22" fmla="val 718"/>
                <a:gd name="f23" fmla="val 7322"/>
                <a:gd name="f24" fmla="val 730"/>
                <a:gd name="f25" fmla="val 7216"/>
                <a:gd name="f26" fmla="val 742"/>
                <a:gd name="f27" fmla="val 7106"/>
                <a:gd name="f28" fmla="val 750"/>
                <a:gd name="f29" fmla="val 6992"/>
                <a:gd name="f30" fmla="val 758"/>
                <a:gd name="f31" fmla="val 6872"/>
                <a:gd name="f32" fmla="val 762"/>
                <a:gd name="f33" fmla="val 6748"/>
                <a:gd name="f34" fmla="val 6618"/>
                <a:gd name="f35" fmla="val 760"/>
                <a:gd name="f36" fmla="val 6482"/>
                <a:gd name="f37" fmla="val 756"/>
                <a:gd name="f38" fmla="val 6342"/>
                <a:gd name="f39" fmla="val 6196"/>
                <a:gd name="f40" fmla="val 740"/>
                <a:gd name="f41" fmla="val 6042"/>
                <a:gd name="f42" fmla="val 726"/>
                <a:gd name="f43" fmla="val 5882"/>
                <a:gd name="f44" fmla="val 710"/>
                <a:gd name="f45" fmla="val 5716"/>
                <a:gd name="f46" fmla="val 690"/>
                <a:gd name="f47" fmla="val 5544"/>
                <a:gd name="f48" fmla="val 668"/>
                <a:gd name="f49" fmla="val 5364"/>
                <a:gd name="f50" fmla="val 642"/>
                <a:gd name="f51" fmla="val 5176"/>
                <a:gd name="f52" fmla="val 612"/>
                <a:gd name="f53" fmla="val 4982"/>
                <a:gd name="f54" fmla="val 578"/>
                <a:gd name="f55" fmla="val 4778"/>
                <a:gd name="f56" fmla="val 540"/>
                <a:gd name="f57" fmla="val 4568"/>
                <a:gd name="f58" fmla="val 500"/>
                <a:gd name="f59" fmla="val 4348"/>
                <a:gd name="f60" fmla="val 454"/>
                <a:gd name="f61" fmla="val 4122"/>
                <a:gd name="f62" fmla="val 406"/>
                <a:gd name="f63" fmla="val 3886"/>
                <a:gd name="f64" fmla="val 354"/>
                <a:gd name="f65" fmla="val 3640"/>
                <a:gd name="f66" fmla="val 296"/>
                <a:gd name="f67" fmla="val 3396"/>
                <a:gd name="f68" fmla="val 240"/>
                <a:gd name="f69" fmla="val 3160"/>
                <a:gd name="f70" fmla="val 192"/>
                <a:gd name="f71" fmla="val 2934"/>
                <a:gd name="f72" fmla="val 148"/>
                <a:gd name="f73" fmla="val 2718"/>
                <a:gd name="f74" fmla="val 112"/>
                <a:gd name="f75" fmla="val 2512"/>
                <a:gd name="f76" fmla="val 82"/>
                <a:gd name="f77" fmla="val 2314"/>
                <a:gd name="f78" fmla="val 56"/>
                <a:gd name="f79" fmla="val 2126"/>
                <a:gd name="f80" fmla="val 36"/>
                <a:gd name="f81" fmla="val 1948"/>
                <a:gd name="f82" fmla="val 20"/>
                <a:gd name="f83" fmla="val 1776"/>
                <a:gd name="f84" fmla="val 10"/>
                <a:gd name="f85" fmla="val 1616"/>
                <a:gd name="f86" fmla="val 2"/>
                <a:gd name="f87" fmla="val 1462"/>
                <a:gd name="f88" fmla="val 1318"/>
                <a:gd name="f89" fmla="val 1182"/>
                <a:gd name="f90" fmla="val 4"/>
                <a:gd name="f91" fmla="val 1054"/>
                <a:gd name="f92" fmla="val 934"/>
                <a:gd name="f93" fmla="val 822"/>
                <a:gd name="f94" fmla="val 30"/>
                <a:gd name="f95" fmla="val 716"/>
                <a:gd name="f96" fmla="val 44"/>
                <a:gd name="f97" fmla="val 58"/>
                <a:gd name="f98" fmla="val 530"/>
                <a:gd name="f99" fmla="val 74"/>
                <a:gd name="f100" fmla="val 450"/>
                <a:gd name="f101" fmla="val 92"/>
                <a:gd name="f102" fmla="val 374"/>
                <a:gd name="f103" fmla="val 108"/>
                <a:gd name="f104" fmla="val 308"/>
                <a:gd name="f105" fmla="val 126"/>
                <a:gd name="f106" fmla="val 248"/>
                <a:gd name="f107" fmla="val 144"/>
                <a:gd name="f108" fmla="val 194"/>
                <a:gd name="f109" fmla="val 160"/>
                <a:gd name="f110" fmla="val 176"/>
                <a:gd name="f111" fmla="val 48"/>
                <a:gd name="f112" fmla="val 216"/>
                <a:gd name="f113" fmla="val 12"/>
                <a:gd name="f114" fmla="val 234"/>
                <a:gd name="f115" fmla="val 1186"/>
                <a:gd name="f116" fmla="val 51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8196" h="1192">
                  <a:moveTo>
                    <a:pt x="f3" y="f4"/>
                  </a:moveTo>
                  <a:lnTo>
                    <a:pt x="f3" y="f4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2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0"/>
                  </a:lnTo>
                  <a:lnTo>
                    <a:pt x="f88" y="f0"/>
                  </a:lnTo>
                  <a:lnTo>
                    <a:pt x="f89" y="f90"/>
                  </a:lnTo>
                  <a:lnTo>
                    <a:pt x="f91" y="f84"/>
                  </a:lnTo>
                  <a:lnTo>
                    <a:pt x="f92" y="f8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12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72" y="f110"/>
                  </a:lnTo>
                  <a:lnTo>
                    <a:pt x="f103" y="f7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0" y="f68"/>
                  </a:lnTo>
                  <a:lnTo>
                    <a:pt x="f0" y="f2"/>
                  </a:lnTo>
                  <a:lnTo>
                    <a:pt x="f3" y="f2"/>
                  </a:lnTo>
                  <a:lnTo>
                    <a:pt x="f3" y="f2"/>
                  </a:lnTo>
                  <a:lnTo>
                    <a:pt x="f1" y="f115"/>
                  </a:lnTo>
                  <a:lnTo>
                    <a:pt x="f1" y="f115"/>
                  </a:lnTo>
                  <a:lnTo>
                    <a:pt x="f1" y="f116"/>
                  </a:lnTo>
                  <a:lnTo>
                    <a:pt x="f1" y="f11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871919" y="2675520"/>
            <a:ext cx="7408080" cy="3450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Date Placeholder 3"/>
          <p:cNvSpPr txBox="1">
            <a:spLocks noGrp="1"/>
          </p:cNvSpPr>
          <p:nvPr>
            <p:ph type="dt" sz="half" idx="2"/>
          </p:nvPr>
        </p:nvSpPr>
        <p:spPr>
          <a:xfrm>
            <a:off x="516384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ndara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37B0EBCE-25A2-4042-8B14-BA7E85988036}" type="datetime1">
              <a:rPr lang="ru-RU"/>
              <a:pPr lvl="0"/>
              <a:t>29.05.2016</a:t>
            </a:fld>
            <a:endParaRPr lang="ru-RU"/>
          </a:p>
        </p:txBody>
      </p:sp>
      <p:sp>
        <p:nvSpPr>
          <p:cNvPr id="11" name="Footer Placeholder 4"/>
          <p:cNvSpPr txBox="1">
            <a:spLocks noGrp="1"/>
          </p:cNvSpPr>
          <p:nvPr>
            <p:ph type="ftr" sz="quarter" idx="3"/>
          </p:nvPr>
        </p:nvSpPr>
        <p:spPr>
          <a:xfrm>
            <a:off x="19368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2" name="Slide Number Placeholder 5"/>
          <p:cNvSpPr txBox="1">
            <a:spLocks noGrp="1"/>
          </p:cNvSpPr>
          <p:nvPr>
            <p:ph type="sldNum" sz="quarter" idx="4"/>
          </p:nvPr>
        </p:nvSpPr>
        <p:spPr>
          <a:xfrm>
            <a:off x="3990960" y="6250319"/>
            <a:ext cx="1161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ndara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828F5C80-1643-4219-A710-F54032532EFD}" type="slidenum">
              <a:t>‹#›</a:t>
            </a:fld>
            <a:endParaRPr lang="ru-RU"/>
          </a:p>
        </p:txBody>
      </p:sp>
      <p:sp>
        <p:nvSpPr>
          <p:cNvPr id="13" name="Title 6"/>
          <p:cNvSpPr txBox="1">
            <a:spLocks noGrp="1"/>
          </p:cNvSpPr>
          <p:nvPr>
            <p:ph type="title"/>
          </p:nvPr>
        </p:nvSpPr>
        <p:spPr>
          <a:xfrm>
            <a:off x="457200" y="338400"/>
            <a:ext cx="8229240" cy="125243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4400" b="0" i="0" u="none" strike="noStrike" kern="1200" spc="0">
          <a:ln>
            <a:noFill/>
          </a:ln>
          <a:solidFill>
            <a:srgbClr val="FFFFFF"/>
          </a:solidFill>
          <a:latin typeface="Candara" pitchFamily="18"/>
          <a:ea typeface="Microsoft YaHei" pitchFamily="2"/>
          <a:cs typeface="Mangal" pitchFamily="2"/>
        </a:defRPr>
      </a:lvl1pPr>
    </p:titleStyle>
    <p:bodyStyle>
      <a:lvl1pPr lvl="0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1pPr>
      <a:lvl2pPr lvl="1">
        <a:buSzPct val="75000"/>
        <a:buFont typeface="StarSymbol"/>
        <a:buChar char="–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2pPr>
      <a:lvl3pPr lvl="2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3pPr>
      <a:lvl4pPr lvl="3">
        <a:buSzPct val="75000"/>
        <a:buFont typeface="StarSymbol"/>
        <a:buChar char="–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4pPr>
      <a:lvl5pPr lvl="4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5pPr>
      <a:lvl6pPr lvl="5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6pPr>
      <a:lvl7pPr lvl="6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7pPr>
      <a:lvl8pPr lvl="7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8pPr>
      <a:lvl9pPr marL="0" marR="0" lvl="0" indent="0" algn="l" rtl="0" hangingPunct="1">
        <a:spcBef>
          <a:spcPts val="479"/>
        </a:spcBef>
        <a:spcAft>
          <a:spcPts val="1417"/>
        </a:spcAft>
        <a:buClr>
          <a:srgbClr val="31B6FD"/>
        </a:buClr>
        <a:buSzPct val="100000"/>
        <a:buFont typeface="Symbol" pitchFamily="16"/>
        <a:buChar char="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9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3"/>
          <p:cNvSpPr/>
          <p:nvPr/>
        </p:nvSpPr>
        <p:spPr>
          <a:xfrm>
            <a:off x="228600" y="228600"/>
            <a:ext cx="8695440" cy="246851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>
            <a:noFill/>
            <a:prstDash val="solid"/>
          </a:ln>
        </p:spPr>
        <p:txBody>
          <a:bodyPr vert="horz" wrap="square" lIns="90000" tIns="45000" rIns="90000" bIns="45000" anchor="ctr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ru-RU" sz="18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grpSp>
        <p:nvGrpSpPr>
          <p:cNvPr id="3" name="Group 15"/>
          <p:cNvGrpSpPr/>
          <p:nvPr/>
        </p:nvGrpSpPr>
        <p:grpSpPr>
          <a:xfrm>
            <a:off x="211680" y="1679399"/>
            <a:ext cx="8723160" cy="1329480"/>
            <a:chOff x="211680" y="1679399"/>
            <a:chExt cx="8723160" cy="1329480"/>
          </a:xfrm>
        </p:grpSpPr>
        <p:sp>
          <p:nvSpPr>
            <p:cNvPr id="4" name="Freeform 14"/>
            <p:cNvSpPr/>
            <p:nvPr/>
          </p:nvSpPr>
          <p:spPr>
            <a:xfrm>
              <a:off x="6047279" y="1824479"/>
              <a:ext cx="2876040" cy="713520"/>
            </a:xfrm>
            <a:custGeom>
              <a:avLst/>
              <a:gdLst>
                <a:gd name="f0" fmla="val 0"/>
                <a:gd name="f1" fmla="val 2706"/>
                <a:gd name="f2" fmla="val 640"/>
                <a:gd name="f3" fmla="val 2700"/>
                <a:gd name="f4" fmla="val 2586"/>
                <a:gd name="f5" fmla="val 18"/>
                <a:gd name="f6" fmla="val 2470"/>
                <a:gd name="f7" fmla="val 38"/>
                <a:gd name="f8" fmla="val 2352"/>
                <a:gd name="f9" fmla="val 60"/>
                <a:gd name="f10" fmla="val 2230"/>
                <a:gd name="f11" fmla="val 82"/>
                <a:gd name="f12" fmla="val 2106"/>
                <a:gd name="f13" fmla="val 108"/>
                <a:gd name="f14" fmla="val 1978"/>
                <a:gd name="f15" fmla="val 134"/>
                <a:gd name="f16" fmla="val 1848"/>
                <a:gd name="f17" fmla="val 164"/>
                <a:gd name="f18" fmla="val 1714"/>
                <a:gd name="f19" fmla="val 194"/>
                <a:gd name="f20" fmla="val 1472"/>
                <a:gd name="f21" fmla="val 252"/>
                <a:gd name="f22" fmla="val 1236"/>
                <a:gd name="f23" fmla="val 304"/>
                <a:gd name="f24" fmla="val 1010"/>
                <a:gd name="f25" fmla="val 352"/>
                <a:gd name="f26" fmla="val 792"/>
                <a:gd name="f27" fmla="val 398"/>
                <a:gd name="f28" fmla="val 584"/>
                <a:gd name="f29" fmla="val 438"/>
                <a:gd name="f30" fmla="val 382"/>
                <a:gd name="f31" fmla="val 474"/>
                <a:gd name="f32" fmla="val 188"/>
                <a:gd name="f33" fmla="val 508"/>
                <a:gd name="f34" fmla="val 538"/>
                <a:gd name="f35" fmla="val 130"/>
                <a:gd name="f36" fmla="val 556"/>
                <a:gd name="f37" fmla="val 254"/>
                <a:gd name="f38" fmla="val 572"/>
                <a:gd name="f39" fmla="val 374"/>
                <a:gd name="f40" fmla="val 586"/>
                <a:gd name="f41" fmla="val 492"/>
                <a:gd name="f42" fmla="val 598"/>
                <a:gd name="f43" fmla="val 606"/>
                <a:gd name="f44" fmla="val 610"/>
                <a:gd name="f45" fmla="val 716"/>
                <a:gd name="f46" fmla="val 618"/>
                <a:gd name="f47" fmla="val 822"/>
                <a:gd name="f48" fmla="val 626"/>
                <a:gd name="f49" fmla="val 926"/>
                <a:gd name="f50" fmla="val 632"/>
                <a:gd name="f51" fmla="val 1028"/>
                <a:gd name="f52" fmla="val 636"/>
                <a:gd name="f53" fmla="val 1126"/>
                <a:gd name="f54" fmla="val 638"/>
                <a:gd name="f55" fmla="val 1220"/>
                <a:gd name="f56" fmla="val 1312"/>
                <a:gd name="f57" fmla="val 1402"/>
                <a:gd name="f58" fmla="val 1490"/>
                <a:gd name="f59" fmla="val 1574"/>
                <a:gd name="f60" fmla="val 1656"/>
                <a:gd name="f61" fmla="val 1734"/>
                <a:gd name="f62" fmla="val 620"/>
                <a:gd name="f63" fmla="val 1812"/>
                <a:gd name="f64" fmla="val 612"/>
                <a:gd name="f65" fmla="val 1886"/>
                <a:gd name="f66" fmla="val 602"/>
                <a:gd name="f67" fmla="val 1960"/>
                <a:gd name="f68" fmla="val 592"/>
                <a:gd name="f69" fmla="val 2030"/>
                <a:gd name="f70" fmla="val 580"/>
                <a:gd name="f71" fmla="val 2100"/>
                <a:gd name="f72" fmla="val 568"/>
                <a:gd name="f73" fmla="val 2166"/>
                <a:gd name="f74" fmla="val 554"/>
                <a:gd name="f75" fmla="val 2232"/>
                <a:gd name="f76" fmla="val 540"/>
                <a:gd name="f77" fmla="val 2296"/>
                <a:gd name="f78" fmla="val 524"/>
                <a:gd name="f79" fmla="val 2358"/>
                <a:gd name="f80" fmla="val 2418"/>
                <a:gd name="f81" fmla="val 490"/>
                <a:gd name="f82" fmla="val 2478"/>
                <a:gd name="f83" fmla="val 472"/>
                <a:gd name="f84" fmla="val 2592"/>
                <a:gd name="f85" fmla="val 432"/>
                <a:gd name="f86" fmla="val 2702"/>
                <a:gd name="f87" fmla="val 390"/>
                <a:gd name="f88" fmla="val 388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2706" h="640">
                  <a:moveTo>
                    <a:pt x="f3" y="f0"/>
                  </a:moveTo>
                  <a:lnTo>
                    <a:pt x="f3" y="f0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0" y="f34"/>
                  </a:lnTo>
                  <a:lnTo>
                    <a:pt x="f0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2"/>
                  </a:lnTo>
                  <a:lnTo>
                    <a:pt x="f56" y="f2"/>
                  </a:lnTo>
                  <a:lnTo>
                    <a:pt x="f57" y="f54"/>
                  </a:lnTo>
                  <a:lnTo>
                    <a:pt x="f58" y="f52"/>
                  </a:lnTo>
                  <a:lnTo>
                    <a:pt x="f59" y="f50"/>
                  </a:lnTo>
                  <a:lnTo>
                    <a:pt x="f60" y="f48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33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6" y="f87"/>
                  </a:lnTo>
                  <a:lnTo>
                    <a:pt x="f1" y="f88"/>
                  </a:lnTo>
                  <a:lnTo>
                    <a:pt x="f1" y="f88"/>
                  </a:lnTo>
                  <a:lnTo>
                    <a:pt x="f1" y="f0"/>
                  </a:lnTo>
                  <a:lnTo>
                    <a:pt x="f1" y="f0"/>
                  </a:lnTo>
                  <a:lnTo>
                    <a:pt x="f3" y="f0"/>
                  </a:lnTo>
                  <a:lnTo>
                    <a:pt x="f3" y="f0"/>
                  </a:lnTo>
                  <a:close/>
                </a:path>
              </a:pathLst>
            </a:custGeom>
            <a:solidFill>
              <a:srgbClr val="C6E7FC">
                <a:alpha val="29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5" name="Freeform 18"/>
            <p:cNvSpPr/>
            <p:nvPr/>
          </p:nvSpPr>
          <p:spPr>
            <a:xfrm>
              <a:off x="2619360" y="1696320"/>
              <a:ext cx="5544000" cy="849600"/>
            </a:xfrm>
            <a:custGeom>
              <a:avLst/>
              <a:gdLst>
                <a:gd name="f0" fmla="val 0"/>
                <a:gd name="f1" fmla="val 5216"/>
                <a:gd name="f2" fmla="val 762"/>
                <a:gd name="f3" fmla="val 714"/>
                <a:gd name="f4" fmla="val 5102"/>
                <a:gd name="f5" fmla="val 700"/>
                <a:gd name="f6" fmla="val 4984"/>
                <a:gd name="f7" fmla="val 686"/>
                <a:gd name="f8" fmla="val 4738"/>
                <a:gd name="f9" fmla="val 652"/>
                <a:gd name="f10" fmla="val 4478"/>
                <a:gd name="f11" fmla="val 610"/>
                <a:gd name="f12" fmla="val 4204"/>
                <a:gd name="f13" fmla="val 564"/>
                <a:gd name="f14" fmla="val 3914"/>
                <a:gd name="f15" fmla="val 508"/>
                <a:gd name="f16" fmla="val 3608"/>
                <a:gd name="f17" fmla="val 446"/>
                <a:gd name="f18" fmla="val 3286"/>
                <a:gd name="f19" fmla="val 374"/>
                <a:gd name="f20" fmla="val 2946"/>
                <a:gd name="f21" fmla="val 296"/>
                <a:gd name="f22" fmla="val 2812"/>
                <a:gd name="f23" fmla="val 266"/>
                <a:gd name="f24" fmla="val 2682"/>
                <a:gd name="f25" fmla="val 236"/>
                <a:gd name="f26" fmla="val 2556"/>
                <a:gd name="f27" fmla="val 210"/>
                <a:gd name="f28" fmla="val 2430"/>
                <a:gd name="f29" fmla="val 184"/>
                <a:gd name="f30" fmla="val 2308"/>
                <a:gd name="f31" fmla="val 162"/>
                <a:gd name="f32" fmla="val 2190"/>
                <a:gd name="f33" fmla="val 140"/>
                <a:gd name="f34" fmla="val 2074"/>
                <a:gd name="f35" fmla="val 120"/>
                <a:gd name="f36" fmla="val 1960"/>
                <a:gd name="f37" fmla="val 102"/>
                <a:gd name="f38" fmla="val 1850"/>
                <a:gd name="f39" fmla="val 86"/>
                <a:gd name="f40" fmla="val 1740"/>
                <a:gd name="f41" fmla="val 72"/>
                <a:gd name="f42" fmla="val 1532"/>
                <a:gd name="f43" fmla="val 46"/>
                <a:gd name="f44" fmla="val 1334"/>
                <a:gd name="f45" fmla="val 28"/>
                <a:gd name="f46" fmla="val 1148"/>
                <a:gd name="f47" fmla="val 14"/>
                <a:gd name="f48" fmla="val 970"/>
                <a:gd name="f49" fmla="val 4"/>
                <a:gd name="f50" fmla="val 802"/>
                <a:gd name="f51" fmla="val 644"/>
                <a:gd name="f52" fmla="val 496"/>
                <a:gd name="f53" fmla="val 358"/>
                <a:gd name="f54" fmla="val 10"/>
                <a:gd name="f55" fmla="val 230"/>
                <a:gd name="f56" fmla="val 20"/>
                <a:gd name="f57" fmla="val 110"/>
                <a:gd name="f58" fmla="val 32"/>
                <a:gd name="f59" fmla="val 48"/>
                <a:gd name="f60" fmla="val 154"/>
                <a:gd name="f61" fmla="val 66"/>
                <a:gd name="f62" fmla="val 314"/>
                <a:gd name="f63" fmla="val 480"/>
                <a:gd name="f64" fmla="val 112"/>
                <a:gd name="f65" fmla="val 830"/>
                <a:gd name="f66" fmla="val 174"/>
                <a:gd name="f67" fmla="val 1014"/>
                <a:gd name="f68" fmla="val 1206"/>
                <a:gd name="f69" fmla="val 250"/>
                <a:gd name="f70" fmla="val 1402"/>
                <a:gd name="f71" fmla="val 1756"/>
                <a:gd name="f72" fmla="val 378"/>
                <a:gd name="f73" fmla="val 2092"/>
                <a:gd name="f74" fmla="val 450"/>
                <a:gd name="f75" fmla="val 2408"/>
                <a:gd name="f76" fmla="val 516"/>
                <a:gd name="f77" fmla="val 2562"/>
                <a:gd name="f78" fmla="val 544"/>
                <a:gd name="f79" fmla="val 2708"/>
                <a:gd name="f80" fmla="val 572"/>
                <a:gd name="f81" fmla="val 2852"/>
                <a:gd name="f82" fmla="val 598"/>
                <a:gd name="f83" fmla="val 2992"/>
                <a:gd name="f84" fmla="val 620"/>
                <a:gd name="f85" fmla="val 3128"/>
                <a:gd name="f86" fmla="val 642"/>
                <a:gd name="f87" fmla="val 3260"/>
                <a:gd name="f88" fmla="val 662"/>
                <a:gd name="f89" fmla="val 3388"/>
                <a:gd name="f90" fmla="val 678"/>
                <a:gd name="f91" fmla="val 3512"/>
                <a:gd name="f92" fmla="val 694"/>
                <a:gd name="f93" fmla="val 3632"/>
                <a:gd name="f94" fmla="val 708"/>
                <a:gd name="f95" fmla="val 3750"/>
                <a:gd name="f96" fmla="val 722"/>
                <a:gd name="f97" fmla="val 3864"/>
                <a:gd name="f98" fmla="val 732"/>
                <a:gd name="f99" fmla="val 3974"/>
                <a:gd name="f100" fmla="val 740"/>
                <a:gd name="f101" fmla="val 4080"/>
                <a:gd name="f102" fmla="val 748"/>
                <a:gd name="f103" fmla="val 4184"/>
                <a:gd name="f104" fmla="val 754"/>
                <a:gd name="f105" fmla="val 4286"/>
                <a:gd name="f106" fmla="val 758"/>
                <a:gd name="f107" fmla="val 4384"/>
                <a:gd name="f108" fmla="val 4570"/>
                <a:gd name="f109" fmla="val 4660"/>
                <a:gd name="f110" fmla="val 760"/>
                <a:gd name="f111" fmla="val 4746"/>
                <a:gd name="f112" fmla="val 4830"/>
                <a:gd name="f113" fmla="val 4912"/>
                <a:gd name="f114" fmla="val 4992"/>
                <a:gd name="f115" fmla="val 5068"/>
                <a:gd name="f116" fmla="val 5144"/>
                <a:gd name="f117" fmla="val 72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216" h="762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0"/>
                  </a:lnTo>
                  <a:lnTo>
                    <a:pt x="f51" y="f0"/>
                  </a:lnTo>
                  <a:lnTo>
                    <a:pt x="f52" y="f49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0" y="f59"/>
                  </a:lnTo>
                  <a:lnTo>
                    <a:pt x="f0" y="f59"/>
                  </a:lnTo>
                  <a:lnTo>
                    <a:pt x="f60" y="f61"/>
                  </a:lnTo>
                  <a:lnTo>
                    <a:pt x="f62" y="f39"/>
                  </a:lnTo>
                  <a:lnTo>
                    <a:pt x="f63" y="f64"/>
                  </a:lnTo>
                  <a:lnTo>
                    <a:pt x="f9" y="f33"/>
                  </a:lnTo>
                  <a:lnTo>
                    <a:pt x="f65" y="f66"/>
                  </a:lnTo>
                  <a:lnTo>
                    <a:pt x="f67" y="f27"/>
                  </a:lnTo>
                  <a:lnTo>
                    <a:pt x="f68" y="f69"/>
                  </a:lnTo>
                  <a:lnTo>
                    <a:pt x="f70" y="f21"/>
                  </a:lnTo>
                  <a:lnTo>
                    <a:pt x="f70" y="f21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97" y="f98"/>
                  </a:lnTo>
                  <a:lnTo>
                    <a:pt x="f99" y="f100"/>
                  </a:lnTo>
                  <a:lnTo>
                    <a:pt x="f101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2"/>
                  </a:lnTo>
                  <a:lnTo>
                    <a:pt x="f10" y="f2"/>
                  </a:lnTo>
                  <a:lnTo>
                    <a:pt x="f108" y="f2"/>
                  </a:lnTo>
                  <a:lnTo>
                    <a:pt x="f109" y="f110"/>
                  </a:lnTo>
                  <a:lnTo>
                    <a:pt x="f111" y="f106"/>
                  </a:lnTo>
                  <a:lnTo>
                    <a:pt x="f112" y="f104"/>
                  </a:lnTo>
                  <a:lnTo>
                    <a:pt x="f113" y="f102"/>
                  </a:lnTo>
                  <a:lnTo>
                    <a:pt x="f114" y="f100"/>
                  </a:lnTo>
                  <a:lnTo>
                    <a:pt x="f115" y="f98"/>
                  </a:lnTo>
                  <a:lnTo>
                    <a:pt x="f116" y="f117"/>
                  </a:lnTo>
                  <a:lnTo>
                    <a:pt x="f1" y="f3"/>
                  </a:lnTo>
                  <a:lnTo>
                    <a:pt x="f1" y="f3"/>
                  </a:lnTo>
                  <a:close/>
                </a:path>
              </a:pathLst>
            </a:custGeom>
            <a:solidFill>
              <a:srgbClr val="C6E7FC">
                <a:alpha val="40000"/>
              </a:srgbClr>
            </a:solidFill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6" name="Freeform 22"/>
            <p:cNvSpPr/>
            <p:nvPr/>
          </p:nvSpPr>
          <p:spPr>
            <a:xfrm>
              <a:off x="2828880" y="1708560"/>
              <a:ext cx="5467680" cy="774000"/>
            </a:xfrm>
            <a:custGeom>
              <a:avLst/>
              <a:gdLst>
                <a:gd name="f0" fmla="val 0"/>
                <a:gd name="f1" fmla="val 5144"/>
                <a:gd name="f2" fmla="val 694"/>
                <a:gd name="f3" fmla="val 70"/>
                <a:gd name="f4" fmla="val 18"/>
                <a:gd name="f5" fmla="val 66"/>
                <a:gd name="f6" fmla="val 72"/>
                <a:gd name="f7" fmla="val 56"/>
                <a:gd name="f8" fmla="val 164"/>
                <a:gd name="f9" fmla="val 42"/>
                <a:gd name="f10" fmla="val 224"/>
                <a:gd name="f11" fmla="val 34"/>
                <a:gd name="f12" fmla="val 294"/>
                <a:gd name="f13" fmla="val 26"/>
                <a:gd name="f14" fmla="val 372"/>
                <a:gd name="f15" fmla="val 20"/>
                <a:gd name="f16" fmla="val 462"/>
                <a:gd name="f17" fmla="val 14"/>
                <a:gd name="f18" fmla="val 560"/>
                <a:gd name="f19" fmla="val 8"/>
                <a:gd name="f20" fmla="val 670"/>
                <a:gd name="f21" fmla="val 4"/>
                <a:gd name="f22" fmla="val 790"/>
                <a:gd name="f23" fmla="val 2"/>
                <a:gd name="f24" fmla="val 920"/>
                <a:gd name="f25" fmla="val 1060"/>
                <a:gd name="f26" fmla="val 1210"/>
                <a:gd name="f27" fmla="val 6"/>
                <a:gd name="f28" fmla="val 1372"/>
                <a:gd name="f29" fmla="val 1544"/>
                <a:gd name="f30" fmla="val 24"/>
                <a:gd name="f31" fmla="val 1726"/>
                <a:gd name="f32" fmla="val 40"/>
                <a:gd name="f33" fmla="val 1920"/>
                <a:gd name="f34" fmla="val 58"/>
                <a:gd name="f35" fmla="val 2126"/>
                <a:gd name="f36" fmla="val 80"/>
                <a:gd name="f37" fmla="val 2342"/>
                <a:gd name="f38" fmla="val 106"/>
                <a:gd name="f39" fmla="val 2570"/>
                <a:gd name="f40" fmla="val 138"/>
                <a:gd name="f41" fmla="val 2808"/>
                <a:gd name="f42" fmla="val 174"/>
                <a:gd name="f43" fmla="val 3058"/>
                <a:gd name="f44" fmla="val 216"/>
                <a:gd name="f45" fmla="val 3320"/>
                <a:gd name="f46" fmla="val 266"/>
                <a:gd name="f47" fmla="val 3594"/>
                <a:gd name="f48" fmla="val 320"/>
                <a:gd name="f49" fmla="val 3880"/>
                <a:gd name="f50" fmla="val 380"/>
                <a:gd name="f51" fmla="val 4178"/>
                <a:gd name="f52" fmla="val 448"/>
                <a:gd name="f53" fmla="val 4488"/>
                <a:gd name="f54" fmla="val 522"/>
                <a:gd name="f55" fmla="val 4810"/>
                <a:gd name="f56" fmla="val 604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5144" h="694">
                  <a:moveTo>
                    <a:pt x="f0" y="f3"/>
                  </a:moveTo>
                  <a:lnTo>
                    <a:pt x="f0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0"/>
                  </a:lnTo>
                  <a:lnTo>
                    <a:pt x="f25" y="f23"/>
                  </a:lnTo>
                  <a:lnTo>
                    <a:pt x="f26" y="f27"/>
                  </a:lnTo>
                  <a:lnTo>
                    <a:pt x="f28" y="f17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1" y="f2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7" name="Freeform 26"/>
            <p:cNvSpPr/>
            <p:nvPr/>
          </p:nvSpPr>
          <p:spPr>
            <a:xfrm>
              <a:off x="5609520" y="1694880"/>
              <a:ext cx="3307679" cy="651240"/>
            </a:xfrm>
            <a:custGeom>
              <a:avLst/>
              <a:gdLst>
                <a:gd name="f0" fmla="val 360"/>
                <a:gd name="f1" fmla="val 0"/>
                <a:gd name="f2" fmla="val 3112"/>
                <a:gd name="f3" fmla="val 584"/>
                <a:gd name="f4" fmla="val 90"/>
                <a:gd name="f5" fmla="val 560"/>
                <a:gd name="f6" fmla="val 336"/>
                <a:gd name="f7" fmla="val 498"/>
                <a:gd name="f8" fmla="val 506"/>
                <a:gd name="f9" fmla="val 456"/>
                <a:gd name="f10" fmla="val 702"/>
                <a:gd name="f11" fmla="val 410"/>
                <a:gd name="f12" fmla="val 920"/>
                <a:gd name="f13" fmla="val 1154"/>
                <a:gd name="f14" fmla="val 306"/>
                <a:gd name="f15" fmla="val 1402"/>
                <a:gd name="f16" fmla="val 254"/>
                <a:gd name="f17" fmla="val 1656"/>
                <a:gd name="f18" fmla="val 202"/>
                <a:gd name="f19" fmla="val 1916"/>
                <a:gd name="f20" fmla="val 154"/>
                <a:gd name="f21" fmla="val 2174"/>
                <a:gd name="f22" fmla="val 108"/>
                <a:gd name="f23" fmla="val 2302"/>
                <a:gd name="f24" fmla="val 88"/>
                <a:gd name="f25" fmla="val 2426"/>
                <a:gd name="f26" fmla="val 68"/>
                <a:gd name="f27" fmla="val 2550"/>
                <a:gd name="f28" fmla="val 52"/>
                <a:gd name="f29" fmla="val 2670"/>
                <a:gd name="f30" fmla="val 36"/>
                <a:gd name="f31" fmla="val 2788"/>
                <a:gd name="f32" fmla="val 24"/>
                <a:gd name="f33" fmla="val 2900"/>
                <a:gd name="f34" fmla="val 14"/>
                <a:gd name="f35" fmla="val 3008"/>
                <a:gd name="f36" fmla="val 6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3112" h="584">
                  <a:moveTo>
                    <a:pt x="f1" y="f3"/>
                  </a:moveTo>
                  <a:lnTo>
                    <a:pt x="f1" y="f3"/>
                  </a:lnTo>
                  <a:lnTo>
                    <a:pt x="f4" y="f5"/>
                  </a:lnTo>
                  <a:lnTo>
                    <a:pt x="f6" y="f7"/>
                  </a:lnTo>
                  <a:lnTo>
                    <a:pt x="f8" y="f9"/>
                  </a:lnTo>
                  <a:lnTo>
                    <a:pt x="f10" y="f11"/>
                  </a:lnTo>
                  <a:lnTo>
                    <a:pt x="f12" y="f0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2" y="f1"/>
                  </a:lnTo>
                </a:path>
              </a:pathLst>
            </a:custGeom>
            <a:noFill/>
            <a:ln w="0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  <p:sp>
          <p:nvSpPr>
            <p:cNvPr id="8" name="Freeform 10"/>
            <p:cNvSpPr/>
            <p:nvPr/>
          </p:nvSpPr>
          <p:spPr>
            <a:xfrm>
              <a:off x="211680" y="1679399"/>
              <a:ext cx="8723160" cy="1329480"/>
            </a:xfrm>
            <a:custGeom>
              <a:avLst/>
              <a:gdLst>
                <a:gd name="f0" fmla="val 0"/>
                <a:gd name="f1" fmla="val 8196"/>
                <a:gd name="f2" fmla="val 1192"/>
                <a:gd name="f3" fmla="val 8192"/>
                <a:gd name="f4" fmla="val 512"/>
                <a:gd name="f5" fmla="val 8116"/>
                <a:gd name="f6" fmla="val 542"/>
                <a:gd name="f7" fmla="val 8040"/>
                <a:gd name="f8" fmla="val 570"/>
                <a:gd name="f9" fmla="val 7960"/>
                <a:gd name="f10" fmla="val 596"/>
                <a:gd name="f11" fmla="val 7878"/>
                <a:gd name="f12" fmla="val 620"/>
                <a:gd name="f13" fmla="val 7794"/>
                <a:gd name="f14" fmla="val 644"/>
                <a:gd name="f15" fmla="val 7706"/>
                <a:gd name="f16" fmla="val 666"/>
                <a:gd name="f17" fmla="val 7616"/>
                <a:gd name="f18" fmla="val 684"/>
                <a:gd name="f19" fmla="val 7522"/>
                <a:gd name="f20" fmla="val 702"/>
                <a:gd name="f21" fmla="val 7424"/>
                <a:gd name="f22" fmla="val 718"/>
                <a:gd name="f23" fmla="val 7322"/>
                <a:gd name="f24" fmla="val 730"/>
                <a:gd name="f25" fmla="val 7216"/>
                <a:gd name="f26" fmla="val 742"/>
                <a:gd name="f27" fmla="val 7106"/>
                <a:gd name="f28" fmla="val 750"/>
                <a:gd name="f29" fmla="val 6992"/>
                <a:gd name="f30" fmla="val 758"/>
                <a:gd name="f31" fmla="val 6872"/>
                <a:gd name="f32" fmla="val 762"/>
                <a:gd name="f33" fmla="val 6748"/>
                <a:gd name="f34" fmla="val 6618"/>
                <a:gd name="f35" fmla="val 760"/>
                <a:gd name="f36" fmla="val 6482"/>
                <a:gd name="f37" fmla="val 756"/>
                <a:gd name="f38" fmla="val 6342"/>
                <a:gd name="f39" fmla="val 6196"/>
                <a:gd name="f40" fmla="val 740"/>
                <a:gd name="f41" fmla="val 6042"/>
                <a:gd name="f42" fmla="val 726"/>
                <a:gd name="f43" fmla="val 5882"/>
                <a:gd name="f44" fmla="val 710"/>
                <a:gd name="f45" fmla="val 5716"/>
                <a:gd name="f46" fmla="val 690"/>
                <a:gd name="f47" fmla="val 5544"/>
                <a:gd name="f48" fmla="val 668"/>
                <a:gd name="f49" fmla="val 5364"/>
                <a:gd name="f50" fmla="val 642"/>
                <a:gd name="f51" fmla="val 5176"/>
                <a:gd name="f52" fmla="val 612"/>
                <a:gd name="f53" fmla="val 4982"/>
                <a:gd name="f54" fmla="val 578"/>
                <a:gd name="f55" fmla="val 4778"/>
                <a:gd name="f56" fmla="val 540"/>
                <a:gd name="f57" fmla="val 4568"/>
                <a:gd name="f58" fmla="val 500"/>
                <a:gd name="f59" fmla="val 4348"/>
                <a:gd name="f60" fmla="val 454"/>
                <a:gd name="f61" fmla="val 4122"/>
                <a:gd name="f62" fmla="val 406"/>
                <a:gd name="f63" fmla="val 3886"/>
                <a:gd name="f64" fmla="val 354"/>
                <a:gd name="f65" fmla="val 3640"/>
                <a:gd name="f66" fmla="val 296"/>
                <a:gd name="f67" fmla="val 3396"/>
                <a:gd name="f68" fmla="val 240"/>
                <a:gd name="f69" fmla="val 3160"/>
                <a:gd name="f70" fmla="val 192"/>
                <a:gd name="f71" fmla="val 2934"/>
                <a:gd name="f72" fmla="val 148"/>
                <a:gd name="f73" fmla="val 2718"/>
                <a:gd name="f74" fmla="val 112"/>
                <a:gd name="f75" fmla="val 2512"/>
                <a:gd name="f76" fmla="val 82"/>
                <a:gd name="f77" fmla="val 2314"/>
                <a:gd name="f78" fmla="val 56"/>
                <a:gd name="f79" fmla="val 2126"/>
                <a:gd name="f80" fmla="val 36"/>
                <a:gd name="f81" fmla="val 1948"/>
                <a:gd name="f82" fmla="val 20"/>
                <a:gd name="f83" fmla="val 1776"/>
                <a:gd name="f84" fmla="val 10"/>
                <a:gd name="f85" fmla="val 1616"/>
                <a:gd name="f86" fmla="val 2"/>
                <a:gd name="f87" fmla="val 1462"/>
                <a:gd name="f88" fmla="val 1318"/>
                <a:gd name="f89" fmla="val 1182"/>
                <a:gd name="f90" fmla="val 4"/>
                <a:gd name="f91" fmla="val 1054"/>
                <a:gd name="f92" fmla="val 934"/>
                <a:gd name="f93" fmla="val 822"/>
                <a:gd name="f94" fmla="val 30"/>
                <a:gd name="f95" fmla="val 716"/>
                <a:gd name="f96" fmla="val 44"/>
                <a:gd name="f97" fmla="val 58"/>
                <a:gd name="f98" fmla="val 530"/>
                <a:gd name="f99" fmla="val 74"/>
                <a:gd name="f100" fmla="val 450"/>
                <a:gd name="f101" fmla="val 92"/>
                <a:gd name="f102" fmla="val 374"/>
                <a:gd name="f103" fmla="val 108"/>
                <a:gd name="f104" fmla="val 308"/>
                <a:gd name="f105" fmla="val 126"/>
                <a:gd name="f106" fmla="val 248"/>
                <a:gd name="f107" fmla="val 144"/>
                <a:gd name="f108" fmla="val 194"/>
                <a:gd name="f109" fmla="val 160"/>
                <a:gd name="f110" fmla="val 176"/>
                <a:gd name="f111" fmla="val 48"/>
                <a:gd name="f112" fmla="val 216"/>
                <a:gd name="f113" fmla="val 12"/>
                <a:gd name="f114" fmla="val 234"/>
                <a:gd name="f115" fmla="val 1186"/>
                <a:gd name="f116" fmla="val 510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l" t="t" r="r" b="b"/>
              <a:pathLst>
                <a:path w="8196" h="1192">
                  <a:moveTo>
                    <a:pt x="f3" y="f4"/>
                  </a:moveTo>
                  <a:lnTo>
                    <a:pt x="f3" y="f4"/>
                  </a:lnTo>
                  <a:lnTo>
                    <a:pt x="f5" y="f6"/>
                  </a:lnTo>
                  <a:lnTo>
                    <a:pt x="f7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2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6"/>
                  </a:lnTo>
                  <a:lnTo>
                    <a:pt x="f57" y="f58"/>
                  </a:lnTo>
                  <a:lnTo>
                    <a:pt x="f59" y="f60"/>
                  </a:lnTo>
                  <a:lnTo>
                    <a:pt x="f61" y="f62"/>
                  </a:lnTo>
                  <a:lnTo>
                    <a:pt x="f63" y="f64"/>
                  </a:lnTo>
                  <a:lnTo>
                    <a:pt x="f65" y="f66"/>
                  </a:lnTo>
                  <a:lnTo>
                    <a:pt x="f65" y="f66"/>
                  </a:lnTo>
                  <a:lnTo>
                    <a:pt x="f67" y="f68"/>
                  </a:lnTo>
                  <a:lnTo>
                    <a:pt x="f69" y="f70"/>
                  </a:lnTo>
                  <a:lnTo>
                    <a:pt x="f71" y="f72"/>
                  </a:lnTo>
                  <a:lnTo>
                    <a:pt x="f73" y="f74"/>
                  </a:lnTo>
                  <a:lnTo>
                    <a:pt x="f75" y="f76"/>
                  </a:lnTo>
                  <a:lnTo>
                    <a:pt x="f77" y="f78"/>
                  </a:lnTo>
                  <a:lnTo>
                    <a:pt x="f79" y="f80"/>
                  </a:lnTo>
                  <a:lnTo>
                    <a:pt x="f81" y="f82"/>
                  </a:lnTo>
                  <a:lnTo>
                    <a:pt x="f83" y="f84"/>
                  </a:lnTo>
                  <a:lnTo>
                    <a:pt x="f85" y="f86"/>
                  </a:lnTo>
                  <a:lnTo>
                    <a:pt x="f87" y="f0"/>
                  </a:lnTo>
                  <a:lnTo>
                    <a:pt x="f88" y="f0"/>
                  </a:lnTo>
                  <a:lnTo>
                    <a:pt x="f89" y="f90"/>
                  </a:lnTo>
                  <a:lnTo>
                    <a:pt x="f91" y="f84"/>
                  </a:lnTo>
                  <a:lnTo>
                    <a:pt x="f92" y="f82"/>
                  </a:lnTo>
                  <a:lnTo>
                    <a:pt x="f93" y="f94"/>
                  </a:lnTo>
                  <a:lnTo>
                    <a:pt x="f95" y="f96"/>
                  </a:lnTo>
                  <a:lnTo>
                    <a:pt x="f12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72" y="f110"/>
                  </a:lnTo>
                  <a:lnTo>
                    <a:pt x="f103" y="f7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0" y="f68"/>
                  </a:lnTo>
                  <a:lnTo>
                    <a:pt x="f0" y="f2"/>
                  </a:lnTo>
                  <a:lnTo>
                    <a:pt x="f3" y="f2"/>
                  </a:lnTo>
                  <a:lnTo>
                    <a:pt x="f3" y="f2"/>
                  </a:lnTo>
                  <a:lnTo>
                    <a:pt x="f1" y="f115"/>
                  </a:lnTo>
                  <a:lnTo>
                    <a:pt x="f1" y="f115"/>
                  </a:lnTo>
                  <a:lnTo>
                    <a:pt x="f1" y="f116"/>
                  </a:lnTo>
                  <a:lnTo>
                    <a:pt x="f1" y="f116"/>
                  </a:lnTo>
                  <a:lnTo>
                    <a:pt x="f3" y="f4"/>
                  </a:lnTo>
                  <a:lnTo>
                    <a:pt x="f3" y="f4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91440" tIns="45720" rIns="91440" bIns="45720" anchor="t" anchorCtr="0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ru-RU" sz="1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endParaRPr>
            </a:p>
          </p:txBody>
        </p:sp>
      </p:grpSp>
      <p:sp>
        <p:nvSpPr>
          <p:cNvPr id="9" name="Title 1"/>
          <p:cNvSpPr txBox="1">
            <a:spLocks noGrp="1"/>
          </p:cNvSpPr>
          <p:nvPr>
            <p:ph type="title"/>
          </p:nvPr>
        </p:nvSpPr>
        <p:spPr>
          <a:xfrm>
            <a:off x="457200" y="338400"/>
            <a:ext cx="8229240" cy="1252439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ru-RU"/>
              <a:t>Для правки текста заголовка щелкните мышьюОбразец заголовка</a:t>
            </a:r>
          </a:p>
        </p:txBody>
      </p:sp>
      <p:sp>
        <p:nvSpPr>
          <p:cNvPr id="10" name="Date Placeholder 4"/>
          <p:cNvSpPr txBox="1">
            <a:spLocks noGrp="1"/>
          </p:cNvSpPr>
          <p:nvPr>
            <p:ph type="dt" sz="half" idx="2"/>
          </p:nvPr>
        </p:nvSpPr>
        <p:spPr>
          <a:xfrm>
            <a:off x="516384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ndara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E24BA4C7-FBFA-4C01-ADC1-120D5060E5A0}" type="datetime1">
              <a:rPr lang="ru-RU"/>
              <a:pPr lvl="0"/>
              <a:t>29.05.2016</a:t>
            </a:fld>
            <a:endParaRPr lang="ru-RU"/>
          </a:p>
        </p:txBody>
      </p:sp>
      <p:sp>
        <p:nvSpPr>
          <p:cNvPr id="11" name="Footer Placeholder 5"/>
          <p:cNvSpPr txBox="1">
            <a:spLocks noGrp="1"/>
          </p:cNvSpPr>
          <p:nvPr>
            <p:ph type="ftr" sz="quarter" idx="3"/>
          </p:nvPr>
        </p:nvSpPr>
        <p:spPr>
          <a:xfrm>
            <a:off x="193680" y="6250319"/>
            <a:ext cx="3786479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lvl="0" rtl="0" hangingPunct="0">
              <a:buNone/>
              <a:tabLst/>
              <a:defRPr lang="ru-RU" sz="2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12" name="Slide Number Placeholder 6"/>
          <p:cNvSpPr txBox="1">
            <a:spLocks noGrp="1"/>
          </p:cNvSpPr>
          <p:nvPr>
            <p:ph type="sldNum" sz="quarter" idx="4"/>
          </p:nvPr>
        </p:nvSpPr>
        <p:spPr>
          <a:xfrm>
            <a:off x="3990960" y="6250319"/>
            <a:ext cx="1161360" cy="364679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 anchor="t" anchorCtr="0"/>
          <a:lstStyle>
            <a:lvl1pPr marL="0" marR="0" lvl="0" indent="0" algn="l" rtl="0" hangingPunct="1">
              <a:spcBef>
                <a:spcPts val="0"/>
              </a:spcBef>
              <a:spcAft>
                <a:spcPts val="0"/>
              </a:spcAft>
              <a:buNone/>
              <a:tabLst/>
              <a:defRPr lang="ru-RU" sz="1800" b="0" i="0" u="none" strike="noStrike" kern="1200" spc="0">
                <a:solidFill>
                  <a:srgbClr val="000000"/>
                </a:solidFill>
                <a:latin typeface="Candara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489562F9-4F2F-4099-BFC9-4D8258412767}" type="slidenum">
              <a:t>‹#›</a:t>
            </a:fld>
            <a:endParaRPr lang="ru-RU"/>
          </a:p>
        </p:txBody>
      </p:sp>
      <p:sp>
        <p:nvSpPr>
          <p:cNvPr id="13" name="Content Placeholder 8"/>
          <p:cNvSpPr txBox="1">
            <a:spLocks noGrp="1"/>
          </p:cNvSpPr>
          <p:nvPr>
            <p:ph type="body" idx="1"/>
          </p:nvPr>
        </p:nvSpPr>
        <p:spPr>
          <a:xfrm>
            <a:off x="676800" y="2679120"/>
            <a:ext cx="3821760" cy="3447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4" name="Content Placeholder 10"/>
          <p:cNvSpPr txBox="1">
            <a:spLocks noGrp="1"/>
          </p:cNvSpPr>
          <p:nvPr>
            <p:ph type="body" sz="quarter" idx="4294967295"/>
          </p:nvPr>
        </p:nvSpPr>
        <p:spPr>
          <a:xfrm>
            <a:off x="4645080" y="2679120"/>
            <a:ext cx="3821760" cy="3447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t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ru-RU"/>
              <a:t>Для правки структуры щелкните мышью</a:t>
            </a:r>
          </a:p>
          <a:p>
            <a:pPr lvl="1"/>
            <a:r>
              <a:rPr lang="ru-RU"/>
              <a:t>Второй уровень структуры</a:t>
            </a:r>
          </a:p>
          <a:p>
            <a:pPr lvl="2"/>
            <a:r>
              <a:rPr lang="ru-RU"/>
              <a:t>Третий уровень структуры</a:t>
            </a:r>
          </a:p>
          <a:p>
            <a:pPr lvl="3"/>
            <a:r>
              <a:rPr lang="ru-RU"/>
              <a:t>Четвёртый уровень структуры</a:t>
            </a:r>
          </a:p>
          <a:p>
            <a:pPr lvl="4"/>
            <a:r>
              <a:rPr lang="ru-RU"/>
              <a:t>Пятый уровень структуры</a:t>
            </a:r>
          </a:p>
          <a:p>
            <a:pPr lvl="5"/>
            <a:r>
              <a:rPr lang="ru-RU"/>
              <a:t>Шестой уровень структуры</a:t>
            </a:r>
          </a:p>
          <a:p>
            <a:pPr lvl="6"/>
            <a:r>
              <a:rPr lang="ru-RU"/>
              <a:t>Седьмой уровень структуры</a:t>
            </a:r>
          </a:p>
          <a:p>
            <a:pPr lvl="7"/>
            <a:r>
              <a:rPr lang="ru-RU"/>
              <a:t>Восьмой уровень структуры</a:t>
            </a:r>
          </a:p>
          <a:p>
            <a:pPr lvl="0"/>
            <a:r>
              <a:rPr lang="ru-RU"/>
              <a:t>Девятый уровень структурыОбразец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lvl="0" algn="ctr" rtl="0" hangingPunct="1">
        <a:spcBef>
          <a:spcPts val="0"/>
        </a:spcBef>
        <a:spcAft>
          <a:spcPts val="0"/>
        </a:spcAft>
        <a:buNone/>
        <a:tabLst/>
        <a:defRPr lang="ru-RU" sz="4400" b="0" i="0" u="none" strike="noStrike" kern="1200" spc="0">
          <a:ln>
            <a:noFill/>
          </a:ln>
          <a:solidFill>
            <a:srgbClr val="FFFFFF"/>
          </a:solidFill>
          <a:latin typeface="Candara" pitchFamily="18"/>
          <a:ea typeface="Microsoft YaHei" pitchFamily="2"/>
          <a:cs typeface="Mangal" pitchFamily="2"/>
        </a:defRPr>
      </a:lvl1pPr>
    </p:titleStyle>
    <p:bodyStyle>
      <a:lvl1pPr lvl="0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1pPr>
      <a:lvl2pPr lvl="1">
        <a:buSzPct val="75000"/>
        <a:buFont typeface="StarSymbol"/>
        <a:buChar char="–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2pPr>
      <a:lvl3pPr lvl="2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3pPr>
      <a:lvl4pPr lvl="3">
        <a:buSzPct val="75000"/>
        <a:buFont typeface="StarSymbol"/>
        <a:buChar char="–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4pPr>
      <a:lvl5pPr lvl="4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5pPr>
      <a:lvl6pPr lvl="5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6pPr>
      <a:lvl7pPr lvl="6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7pPr>
      <a:lvl8pPr lvl="7">
        <a:buSzPct val="45000"/>
        <a:buFont typeface="StarSymbol"/>
        <a:buChar char="●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8pPr>
      <a:lvl9pPr marL="0" marR="0" lvl="0" indent="0" algn="l" rtl="0" hangingPunct="1">
        <a:spcBef>
          <a:spcPts val="479"/>
        </a:spcBef>
        <a:spcAft>
          <a:spcPts val="1417"/>
        </a:spcAft>
        <a:buClr>
          <a:srgbClr val="31B6FD"/>
        </a:buClr>
        <a:buSzPct val="100000"/>
        <a:buFont typeface="Symbol" pitchFamily="16"/>
        <a:buChar char=""/>
        <a:tabLst/>
        <a:defRPr lang="ru-RU" sz="2400" b="0" i="0" u="none" strike="noStrike" spc="0">
          <a:solidFill>
            <a:srgbClr val="073E87"/>
          </a:solidFill>
          <a:latin typeface="Candara" pitchFamily="18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685799" y="764640"/>
            <a:ext cx="7772039" cy="2615400"/>
          </a:xfrm>
        </p:spPr>
        <p:txBody>
          <a:bodyPr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sz="6600"/>
              <a:t>Равные права – равные возможности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4294967295"/>
          </p:nvPr>
        </p:nvSpPr>
        <p:spPr>
          <a:xfrm>
            <a:off x="1371599" y="4293000"/>
            <a:ext cx="6400440" cy="1583640"/>
          </a:xfrm>
        </p:spPr>
        <p:txBody>
          <a:bodyPr wrap="square" lIns="90000" tIns="45000" rIns="90000" bIns="4500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>
              <a:spcAft>
                <a:spcPts val="0"/>
              </a:spcAft>
              <a:buNone/>
            </a:pPr>
            <a:r>
              <a:rPr lang="ru-RU" sz="3600">
                <a:solidFill>
                  <a:srgbClr val="FFFFFF"/>
                </a:solidFill>
                <a:latin typeface="Candara" pitchFamily="18"/>
              </a:rPr>
              <a:t>Развитие спортивных навыков, способствующих  реабилитации лиц с ОВЗ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Школа № 21&#10; г .Кисловодск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550600" y="2781000"/>
            <a:ext cx="6272279" cy="381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403649" y="404664"/>
            <a:ext cx="641627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Школа № 21</a:t>
            </a:r>
            <a:br>
              <a:rPr lang="ru-RU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г .Кисловодск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51640" y="404640"/>
            <a:ext cx="4104000" cy="60929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Объект 2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>
              <a:latin typeface="Candara" pitchFamily="18"/>
            </a:endParaRPr>
          </a:p>
        </p:txBody>
      </p:sp>
      <p:sp>
        <p:nvSpPr>
          <p:cNvPr id="5" name="Объект 3"/>
          <p:cNvSpPr txBox="1">
            <a:spLocks noGrp="1"/>
          </p:cNvSpPr>
          <p:nvPr>
            <p:ph type="body" idx="4294967295"/>
          </p:nvPr>
        </p:nvSpPr>
        <p:spPr>
          <a:xfrm>
            <a:off x="4499992" y="836712"/>
            <a:ext cx="4255200" cy="536148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pPr marL="0" lvl="0" indent="0" algn="ctr">
              <a:spcBef>
                <a:spcPts val="479"/>
              </a:spcBef>
              <a:buClr>
                <a:srgbClr val="052E65"/>
              </a:buClr>
              <a:buSzPct val="100000"/>
              <a:buNone/>
            </a:pPr>
            <a:r>
              <a:rPr lang="ru-RU" sz="4400" dirty="0">
                <a:latin typeface="Arial Black" pitchFamily="34"/>
                <a:cs typeface="Aharoni"/>
              </a:rPr>
              <a:t>Залог успеха – слышать не только </a:t>
            </a:r>
            <a:r>
              <a:rPr lang="ru-RU" sz="4400" dirty="0" smtClean="0">
                <a:latin typeface="Arial Black" pitchFamily="34"/>
                <a:cs typeface="Aharoni"/>
              </a:rPr>
              <a:t>слова, </a:t>
            </a:r>
            <a:r>
              <a:rPr lang="ru-RU" sz="4400" dirty="0">
                <a:latin typeface="Arial Black" pitchFamily="34"/>
                <a:cs typeface="Aharoni"/>
              </a:rPr>
              <a:t>но и сердце.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Любое мероприятие - позитив , повышающий стимул жиз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dirty="0"/>
              <a:t>Любое мероприятие </a:t>
            </a:r>
            <a:r>
              <a:rPr lang="ru-RU" dirty="0" smtClean="0"/>
              <a:t>несет позитив, </a:t>
            </a:r>
            <a:r>
              <a:rPr lang="ru-RU" dirty="0"/>
              <a:t>повышающий стимул жизни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94706" y="1916832"/>
            <a:ext cx="7488360" cy="468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В начале   мы смотрели 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dirty="0" smtClean="0"/>
              <a:t>Вначале  </a:t>
            </a:r>
            <a:r>
              <a:rPr lang="ru-RU" dirty="0"/>
              <a:t>мы </a:t>
            </a:r>
            <a:r>
              <a:rPr lang="ru-RU" dirty="0" smtClean="0"/>
              <a:t>смотрели...</a:t>
            </a:r>
            <a:endParaRPr lang="ru-R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043608" y="1412776"/>
            <a:ext cx="7200360" cy="4824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Коррекционный спорт прочно вошел в нашу жизн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pPr marL="108000" indent="0">
              <a:buNone/>
            </a:pPr>
            <a:endParaRPr lang="ru-RU" dirty="0">
              <a:latin typeface="Candara" pitchFamily="18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467544" y="116632"/>
            <a:ext cx="8229240" cy="125243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dirty="0"/>
              <a:t>Коррекционный спорт прочно вошел в нашу жизнь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763" y="4544144"/>
            <a:ext cx="3046784" cy="2313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213" y="1734947"/>
            <a:ext cx="3168352" cy="4850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99" y="1764787"/>
            <a:ext cx="3275856" cy="3303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949" y="2260426"/>
            <a:ext cx="2376264" cy="2283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 dirty="0">
              <a:latin typeface="Candara" pitchFamily="18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539552" y="0"/>
            <a:ext cx="8280720" cy="237600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ru-RU" dirty="0"/>
              <a:t>2015 год.</a:t>
            </a:r>
            <a:br>
              <a:rPr lang="ru-RU" dirty="0"/>
            </a:br>
            <a:r>
              <a:rPr lang="ru-RU" dirty="0"/>
              <a:t>Первая межрегиональная спартакиада для лиц с ограниченными возможностями здоровья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01" y="2708921"/>
            <a:ext cx="2592288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713857"/>
            <a:ext cx="2272108" cy="3122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708921"/>
            <a:ext cx="2232248" cy="180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25144"/>
            <a:ext cx="2376264" cy="1920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22505"/>
            <a:ext cx="3168352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pPr lvl="0">
              <a:buNone/>
            </a:pPr>
            <a:endParaRPr lang="ru-RU">
              <a:latin typeface="" pitchFamily="18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l"/>
            <a:endParaRPr lang="ru-RU" sz="1800" dirty="0">
              <a:solidFill>
                <a:srgbClr val="000000"/>
              </a:solidFill>
            </a:endParaRPr>
          </a:p>
        </p:txBody>
      </p:sp>
      <p:sp>
        <p:nvSpPr>
          <p:cNvPr id="4" name="Подзаголовок 3"/>
          <p:cNvSpPr txBox="1">
            <a:spLocks noGrp="1"/>
          </p:cNvSpPr>
          <p:nvPr>
            <p:ph type="subTitle" idx="4294967295"/>
          </p:nvPr>
        </p:nvSpPr>
        <p:spPr/>
        <p:txBody>
          <a:bodyPr lIns="0" tIns="0" rIns="0" bIns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 hangingPunct="0"/>
            <a:endParaRPr lang="ru-RU" sz="3200">
              <a:latin typeface="Arial" pitchFamily="18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864000" y="2132856"/>
            <a:ext cx="7632000" cy="42901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89312" y="188640"/>
            <a:ext cx="776539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Инициативу поддержало </a:t>
            </a:r>
          </a:p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МКОУ ДОД «ЦЕНТУР»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>
              <a:latin typeface="Candara" pitchFamily="18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>
          <a:xfrm>
            <a:off x="467544" y="260648"/>
            <a:ext cx="8229240" cy="1252439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ru-RU" sz="2400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Творческие коллективы г. Кисловодска: «Калейдоскоп», МУУЧ Культурно-просветительский центр «Дружба», «Огни Кисловодска»(Школа №21) и др.</a:t>
            </a:r>
            <a:endParaRPr lang="ru-RU" sz="2400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5400000" y="1916832"/>
            <a:ext cx="3456000" cy="4779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82268" y="2276872"/>
            <a:ext cx="5112000" cy="367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>
              <a:latin typeface="Candara" pitchFamily="18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l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Соревнования по доступным видам спорта в различных назальных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 категориях</a:t>
            </a:r>
            <a:r>
              <a:rPr lang="ru-RU" sz="1800" dirty="0" smtClean="0">
                <a:solidFill>
                  <a:srgbClr val="000000"/>
                </a:solidFill>
              </a:rPr>
              <a:t/>
            </a:r>
            <a:br>
              <a:rPr lang="ru-RU" sz="1800" dirty="0" smtClean="0">
                <a:solidFill>
                  <a:srgbClr val="000000"/>
                </a:solidFill>
              </a:rPr>
            </a:br>
            <a:endParaRPr lang="ru-RU" sz="1800" dirty="0">
              <a:solidFill>
                <a:srgbClr val="0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00" y="2520000"/>
            <a:ext cx="5472000" cy="410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rot="5400000">
            <a:off x="4043701" y="2373122"/>
            <a:ext cx="5592725" cy="338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>
              <a:latin typeface="Candara" pitchFamily="18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l">
              <a:buNone/>
            </a:pPr>
            <a:r>
              <a:rPr lang="ru-RU" sz="48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Итоговое награждение участников </a:t>
            </a:r>
            <a:endParaRPr lang="ru-RU" sz="48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144000" y="2736000"/>
            <a:ext cx="4968000" cy="388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 rot="6000000">
            <a:off x="4638557" y="2220933"/>
            <a:ext cx="4608000" cy="36363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pPr lvl="0">
              <a:buNone/>
            </a:pPr>
            <a:endParaRPr lang="ru-RU" dirty="0">
              <a:latin typeface="" pitchFamily="18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l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4" name="Подзаголовок 3"/>
          <p:cNvSpPr txBox="1">
            <a:spLocks noGrp="1"/>
          </p:cNvSpPr>
          <p:nvPr>
            <p:ph type="subTitle" idx="4294967295"/>
          </p:nvPr>
        </p:nvSpPr>
        <p:spPr>
          <a:xfrm>
            <a:off x="792000" y="-269297"/>
            <a:ext cx="7408080" cy="4288353"/>
          </a:xfrm>
        </p:spPr>
        <p:txBody>
          <a:bodyPr lIns="0" tIns="0" rIns="0" bIns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ctr" hangingPunct="0">
              <a:buNone/>
            </a:pPr>
            <a:endParaRPr lang="ru-RU" sz="3200" dirty="0" smtClean="0">
              <a:solidFill>
                <a:srgbClr val="000066"/>
              </a:solidFill>
            </a:endParaRPr>
          </a:p>
          <a:p>
            <a:pPr marL="0" lvl="0" indent="0" algn="ctr" hangingPunct="0">
              <a:buNone/>
            </a:pPr>
            <a:r>
              <a:rPr lang="ru-RU" sz="3200" dirty="0" smtClean="0">
                <a:solidFill>
                  <a:srgbClr val="000066"/>
                </a:solidFill>
              </a:rPr>
              <a:t>2016 </a:t>
            </a:r>
            <a:r>
              <a:rPr lang="ru-RU" sz="3200" dirty="0">
                <a:solidFill>
                  <a:srgbClr val="000066"/>
                </a:solidFill>
              </a:rPr>
              <a:t>год.</a:t>
            </a:r>
          </a:p>
          <a:p>
            <a:pPr marL="0" lvl="0" indent="0" algn="ctr" hangingPunct="0">
              <a:buNone/>
            </a:pPr>
            <a:r>
              <a:rPr lang="ru-RU" sz="3200" dirty="0">
                <a:solidFill>
                  <a:srgbClr val="000066"/>
                </a:solidFill>
              </a:rPr>
              <a:t>Вторая межрегиональная спартакиада для лиц с ограниченными возможностями здоровья</a:t>
            </a:r>
          </a:p>
          <a:p>
            <a:pPr marL="0" lvl="0" indent="0" algn="ctr" hangingPunct="0">
              <a:buNone/>
            </a:pPr>
            <a:endParaRPr lang="ru-RU" sz="3600" dirty="0">
              <a:solidFill>
                <a:srgbClr val="000066"/>
              </a:solidFill>
            </a:endParaRPr>
          </a:p>
          <a:p>
            <a:pPr marL="0" lvl="0" indent="0" algn="ctr" hangingPunct="0">
              <a:buNone/>
            </a:pPr>
            <a:endParaRPr lang="ru-RU" sz="3600" dirty="0">
              <a:solidFill>
                <a:srgbClr val="000066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733182"/>
            <a:ext cx="7020272" cy="3948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5865515"/>
          </a:xfrm>
        </p:spPr>
        <p:txBody>
          <a:bodyPr/>
          <a:lstStyle/>
          <a:p>
            <a:pPr marL="108000" indent="0" algn="ctr">
              <a:buNone/>
            </a:pPr>
            <a:r>
              <a:rPr lang="ru-RU" sz="4400" dirty="0" smtClean="0">
                <a:solidFill>
                  <a:schemeClr val="bg1"/>
                </a:solidFill>
                <a:latin typeface="Corbel" panose="020B0503020204020204" pitchFamily="34" charset="0"/>
              </a:rPr>
              <a:t>Привлечено внимание широких кругов общественности</a:t>
            </a:r>
            <a:endParaRPr lang="ru-RU" sz="4400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ownloads\20160226_111711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831"/>
            <a:ext cx="8424936" cy="47390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284599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pPr lvl="0">
              <a:buNone/>
            </a:pPr>
            <a:endParaRPr lang="ru-RU">
              <a:latin typeface="" pitchFamily="18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Высокий уровень организации. 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Судейство МКОУ ДОД «</a:t>
            </a:r>
            <a:r>
              <a:rPr lang="ru-RU" sz="3200" dirty="0" err="1" smtClean="0">
                <a:solidFill>
                  <a:schemeClr val="bg1"/>
                </a:solidFill>
              </a:rPr>
              <a:t>Центур</a:t>
            </a:r>
            <a:r>
              <a:rPr lang="ru-RU" sz="3200" dirty="0" smtClean="0">
                <a:solidFill>
                  <a:schemeClr val="bg1"/>
                </a:solidFill>
              </a:rPr>
              <a:t>» 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на волонтерской основе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3"/>
          <p:cNvSpPr txBox="1">
            <a:spLocks noGrp="1"/>
          </p:cNvSpPr>
          <p:nvPr>
            <p:ph type="subTitle" idx="4294967295"/>
          </p:nvPr>
        </p:nvSpPr>
        <p:spPr>
          <a:xfrm rot="16800">
            <a:off x="872084" y="2675601"/>
            <a:ext cx="7408080" cy="3450240"/>
          </a:xfrm>
        </p:spPr>
        <p:txBody>
          <a:bodyPr lIns="0" tIns="0" rIns="0" bIns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 hangingPunct="0"/>
            <a:endParaRPr lang="ru-RU" sz="3200">
              <a:latin typeface="Arial" pitchFamily="18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88840"/>
            <a:ext cx="8272242" cy="46531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132856"/>
            <a:ext cx="6096000" cy="3672408"/>
          </a:xfrm>
          <a:prstGeom prst="rect">
            <a:avLst/>
          </a:prstGeom>
        </p:spPr>
      </p:pic>
      <p:pic>
        <p:nvPicPr>
          <p:cNvPr id="7170" name="Picture 2" descr="C:\Users\User\Downloads\20160226_122031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8954"/>
            <a:ext cx="4716016" cy="3889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240" cy="125243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ПОМОЩЬ ОБЩЕСТВЕННОСТИ В ПРОВЕДЕНИИ СОРЕВНОВАНИЙ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373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789040"/>
            <a:ext cx="5184576" cy="2592288"/>
          </a:xfrm>
          <a:prstGeom prst="rect">
            <a:avLst/>
          </a:prstGeom>
        </p:spPr>
      </p:pic>
      <p:sp>
        <p:nvSpPr>
          <p:cNvPr id="2" name="Объект 1"/>
          <p:cNvSpPr txBox="1">
            <a:spLocks noGrp="1"/>
          </p:cNvSpPr>
          <p:nvPr>
            <p:ph type="body" idx="4294967295"/>
          </p:nvPr>
        </p:nvSpPr>
        <p:spPr>
          <a:xfrm>
            <a:off x="871919" y="2675520"/>
            <a:ext cx="3614759" cy="3450240"/>
          </a:xfrm>
        </p:spPr>
        <p:txBody>
          <a:bodyPr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 dirty="0">
              <a:latin typeface="Candara" pitchFamily="18"/>
            </a:endParaRPr>
          </a:p>
        </p:txBody>
      </p:sp>
      <p:sp>
        <p:nvSpPr>
          <p:cNvPr id="3" name="Заголовок 2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algn="l"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Награждение 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победителей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251520" y="1879226"/>
            <a:ext cx="3456384" cy="4574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:\Users\User\Downloads\20160226_1424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76672"/>
            <a:ext cx="518457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3008313" cy="1162050"/>
          </a:xfrm>
        </p:spPr>
        <p:txBody>
          <a:bodyPr/>
          <a:lstStyle/>
          <a:p>
            <a:pPr algn="ctr">
              <a:buNone/>
            </a:pPr>
            <a:r>
              <a:rPr lang="ru-RU" sz="2400" dirty="0" smtClean="0"/>
              <a:t>ЕЖЕДНЕВНЫЙ ТРУД НЕРАВНОДУШНЫХ ЛЮДЕЙ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068960"/>
            <a:ext cx="3250702" cy="3057203"/>
          </a:xfrm>
        </p:spPr>
        <p:txBody>
          <a:bodyPr/>
          <a:lstStyle/>
          <a:p>
            <a:r>
              <a:rPr lang="ru-RU" sz="4400" dirty="0" smtClean="0"/>
              <a:t>ПЬЕДЕСТАЛ ПОЧЕТА ТРЕНЕРОВ КОМАНД</a:t>
            </a:r>
            <a:endParaRPr lang="ru-RU" sz="4400" dirty="0"/>
          </a:p>
        </p:txBody>
      </p:sp>
      <p:pic>
        <p:nvPicPr>
          <p:cNvPr id="5122" name="Picture 2" descr="C:\Users\User\Downloads\20160226_1439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31838" y="836713"/>
            <a:ext cx="6336703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2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57200" y="338401"/>
            <a:ext cx="8229240" cy="858352"/>
          </a:xfrm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Спонсорская помощь в организации мероприятий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71919" y="2675520"/>
            <a:ext cx="3614759" cy="3450240"/>
          </a:xfrm>
        </p:spPr>
        <p:txBody>
          <a:bodyPr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 dirty="0">
              <a:latin typeface="Candara" pitchFamily="18"/>
            </a:endParaRP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4667760" y="2675520"/>
            <a:ext cx="3614759" cy="3450240"/>
          </a:xfrm>
        </p:spPr>
        <p:txBody>
          <a:bodyPr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 dirty="0">
              <a:latin typeface="Candara" pitchFamily="18"/>
            </a:endParaRPr>
          </a:p>
        </p:txBody>
      </p:sp>
      <p:pic>
        <p:nvPicPr>
          <p:cNvPr id="3074" name="Picture 2" descr="C:\Users\User\Downloads\20160226_123822 (1)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196752"/>
            <a:ext cx="396044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ownloads\20160226_1145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196752"/>
            <a:ext cx="5328591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/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ru-RU" sz="1800" dirty="0" smtClean="0">
                <a:solidFill>
                  <a:srgbClr val="000000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З</a:t>
            </a:r>
            <a:r>
              <a:rPr lang="ru-RU" sz="3200" dirty="0" smtClean="0">
                <a:solidFill>
                  <a:schemeClr val="bg1"/>
                </a:solidFill>
              </a:rPr>
              <a:t>ал кисловодского городского училища (техникума) олимпийского резерва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71919" y="2675520"/>
            <a:ext cx="3614759" cy="3450240"/>
          </a:xfrm>
        </p:spPr>
        <p:txBody>
          <a:bodyPr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 dirty="0">
              <a:latin typeface="Candara" pitchFamily="18"/>
            </a:endParaRP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4667760" y="2675520"/>
            <a:ext cx="3614759" cy="3450240"/>
          </a:xfrm>
        </p:spPr>
        <p:txBody>
          <a:bodyPr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>
              <a:latin typeface="Candara" pitchFamily="18"/>
            </a:endParaRPr>
          </a:p>
        </p:txBody>
      </p:sp>
      <p:pic>
        <p:nvPicPr>
          <p:cNvPr id="4098" name="Picture 2" descr="C:\Users\User\Downloads\20160226_115955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424936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467544" y="116632"/>
            <a:ext cx="8229240" cy="1650440"/>
          </a:xfrm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ru-RU" sz="2000" dirty="0">
                <a:solidFill>
                  <a:schemeClr val="bg1"/>
                </a:solidFill>
              </a:rPr>
              <a:t> </a:t>
            </a:r>
            <a:r>
              <a:rPr lang="ru-RU" sz="2800" dirty="0" smtClean="0">
                <a:solidFill>
                  <a:schemeClr val="bg1"/>
                </a:solidFill>
              </a:rPr>
              <a:t>ТРАДИЦИОННОЕ УЧАСТИЕ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 ТВОРЧЕСКИХ КОЛЛЕКТИВОВ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71919" y="2675520"/>
            <a:ext cx="3614759" cy="3450240"/>
          </a:xfrm>
        </p:spPr>
        <p:txBody>
          <a:bodyPr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 dirty="0">
              <a:latin typeface="Candara" pitchFamily="18"/>
            </a:endParaRP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4667760" y="2675520"/>
            <a:ext cx="3614759" cy="3450240"/>
          </a:xfrm>
        </p:spPr>
        <p:txBody>
          <a:bodyPr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 dirty="0">
              <a:latin typeface="Candara" pitchFamily="18"/>
            </a:endParaRPr>
          </a:p>
        </p:txBody>
      </p:sp>
      <p:pic>
        <p:nvPicPr>
          <p:cNvPr id="6146" name="Picture 2" descr="C:\Users\User\Downloads\20160226_1122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32" y="1916832"/>
            <a:ext cx="5400600" cy="393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ownloads\20160226_113608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4248472" cy="393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539552" y="548680"/>
            <a:ext cx="8229240" cy="1252439"/>
          </a:xfrm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МАСТЕР-КЛАСС ЯНЫ ЛАПИНОЙ 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(ГРАНТООБЛАДАТЕЛЬ)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type="body" idx="4294967295"/>
          </p:nvPr>
        </p:nvSpPr>
        <p:spPr>
          <a:xfrm>
            <a:off x="871919" y="2675520"/>
            <a:ext cx="3614759" cy="3450240"/>
          </a:xfrm>
        </p:spPr>
        <p:txBody>
          <a:bodyPr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 dirty="0">
              <a:latin typeface="Candara" pitchFamily="18"/>
            </a:endParaRPr>
          </a:p>
        </p:txBody>
      </p:sp>
      <p:sp>
        <p:nvSpPr>
          <p:cNvPr id="4" name="Текст 3"/>
          <p:cNvSpPr txBox="1">
            <a:spLocks noGrp="1"/>
          </p:cNvSpPr>
          <p:nvPr>
            <p:ph type="body" idx="4294967295"/>
          </p:nvPr>
        </p:nvSpPr>
        <p:spPr>
          <a:xfrm>
            <a:off x="4667760" y="2675520"/>
            <a:ext cx="3614759" cy="3450240"/>
          </a:xfrm>
        </p:spPr>
        <p:txBody>
          <a:bodyPr lIns="0" tIns="0" rIns="0" bIns="0"/>
          <a:lstStyle>
            <a:def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defPPr>
            <a:lvl1pPr marL="432000" lvl="0" indent="-324000" algn="l" rtl="0" hangingPunct="1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ru-RU" sz="24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1pPr>
            <a:lvl2pPr marL="864000" lvl="1" indent="-324000" algn="l" rtl="0" hangingPunct="1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2pPr>
            <a:lvl3pPr marL="1295999" lvl="2" indent="-288000" algn="l" rtl="0" hangingPunct="1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ru-RU" sz="18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3pPr>
            <a:lvl4pPr marL="1728000" lvl="3" indent="-216000" algn="l" rtl="0" hangingPunct="1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ru-RU" sz="16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4pPr>
            <a:lvl5pPr marL="2160000" lvl="4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5pPr>
            <a:lvl6pPr marL="2592000" lvl="5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6pPr>
            <a:lvl7pPr marL="3024000" lvl="6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7pPr>
            <a:lvl8pPr marL="3456000" lvl="7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8pPr>
            <a:lvl9pPr marL="3887999" lvl="8" indent="-216000" algn="l" rtl="0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ru-RU" sz="2000" b="0" i="0" u="none" strike="noStrike" kern="1200" spc="0">
                <a:ln>
                  <a:noFill/>
                </a:ln>
                <a:solidFill>
                  <a:srgbClr val="073E87"/>
                </a:solidFill>
                <a:latin typeface="Candara"/>
                <a:ea typeface="Microsoft YaHei" pitchFamily="2"/>
                <a:cs typeface="Mangal" pitchFamily="2"/>
              </a:defRPr>
            </a:lvl9pPr>
          </a:lstStyle>
          <a:p>
            <a:endParaRPr lang="ru-RU" dirty="0">
              <a:latin typeface="Candara" pitchFamily="18"/>
            </a:endParaRPr>
          </a:p>
        </p:txBody>
      </p:sp>
      <p:pic>
        <p:nvPicPr>
          <p:cNvPr id="8194" name="Picture 2" descr="C:\Users\User\Downloads\20160226_122011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92896"/>
            <a:ext cx="3584996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бычны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бычный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бычный 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151</Words>
  <Application>Microsoft Office PowerPoint</Application>
  <PresentationFormat>Экран (4:3)</PresentationFormat>
  <Paragraphs>26</Paragraphs>
  <Slides>21</Slides>
  <Notes>18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Обычный</vt:lpstr>
      <vt:lpstr>Обычный 2</vt:lpstr>
      <vt:lpstr>Обычный 3</vt:lpstr>
      <vt:lpstr>Равные права – равные возможности</vt:lpstr>
      <vt:lpstr>Презентация PowerPoint</vt:lpstr>
      <vt:lpstr>Презентация PowerPoint</vt:lpstr>
      <vt:lpstr>Любое мероприятие несет позитив, повышающий стимул жизни</vt:lpstr>
      <vt:lpstr>Вначале  мы смотрели...</vt:lpstr>
      <vt:lpstr>Коррекционный спорт прочно вошел в нашу жизнь</vt:lpstr>
      <vt:lpstr>2015 год. Первая межрегиональная спартакиада для лиц с ограниченными возможностями здоровья</vt:lpstr>
      <vt:lpstr>Презентация PowerPoint</vt:lpstr>
      <vt:lpstr>Творческие коллективы г. Кисловодска: «Калейдоскоп», МУУЧ Культурно-просветительский центр «Дружба», «Огни Кисловодска»(Школа №21) и др.</vt:lpstr>
      <vt:lpstr>Соревнования по доступным видам спорта в различных назальных  категориях </vt:lpstr>
      <vt:lpstr>Итоговое награждение участников </vt:lpstr>
      <vt:lpstr>Презентация PowerPoint</vt:lpstr>
      <vt:lpstr>Презентация PowerPoint</vt:lpstr>
      <vt:lpstr>Высокий уровень организации.  Судейство МКОУ ДОД «Центур»  на волонтерской основе</vt:lpstr>
      <vt:lpstr>ПОМОЩЬ ОБЩЕСТВЕННОСТИ В ПРОВЕДЕНИИ СОРЕВНОВАНИЙ</vt:lpstr>
      <vt:lpstr>Награждение  победителей</vt:lpstr>
      <vt:lpstr>ЕЖЕДНЕВНЫЙ ТРУД НЕРАВНОДУШНЫХ ЛЮДЕЙ</vt:lpstr>
      <vt:lpstr>Спонсорская помощь в организации мероприятий</vt:lpstr>
      <vt:lpstr> Зал кисловодского городского училища (техникума) олимпийского резерва</vt:lpstr>
      <vt:lpstr> ТРАДИЦИОННОЕ УЧАСТИЕ  ТВОРЧЕСКИХ КОЛЛЕКТИВОВ</vt:lpstr>
      <vt:lpstr>МАСТЕР-КЛАСС ЯНЫ ЛАПИНОЙ  (ГРАНТООБЛАДАТЕЛЬ)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Равные права – равные возможности</dc:title>
  <dc:creator>User</dc:creator>
  <cp:lastModifiedBy>User</cp:lastModifiedBy>
  <cp:revision>17</cp:revision>
  <dcterms:modified xsi:type="dcterms:W3CDTF">2016-05-29T13:38:06Z</dcterms:modified>
</cp:coreProperties>
</file>