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60" r:id="rId5"/>
    <p:sldId id="259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БАК 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9712" y="260648"/>
            <a:ext cx="6077386" cy="6382654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772816"/>
            <a:ext cx="7498080" cy="4824536"/>
          </a:xfrm>
        </p:spPr>
        <p:txBody>
          <a:bodyPr>
            <a:normAutofit/>
          </a:bodyPr>
          <a:lstStyle/>
          <a:p>
            <a:pPr marL="596646" indent="-514350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БАК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0"/>
            <a:ext cx="85611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БА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476672"/>
            <a:ext cx="8004463" cy="569972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АК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332656"/>
            <a:ext cx="7776864" cy="591266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АК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476672"/>
            <a:ext cx="7776864" cy="5749085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Кабинет </a:t>
            </a:r>
            <a:r>
              <a:rPr lang="ru-RU" dirty="0" err="1" smtClean="0"/>
              <a:t>Синхро</a:t>
            </a:r>
            <a:r>
              <a:rPr lang="ru-RU" dirty="0" smtClean="0"/>
              <a:t> – С в АО Школа №</a:t>
            </a:r>
            <a:r>
              <a:rPr lang="ru-RU" sz="6000" dirty="0" smtClean="0"/>
              <a:t>21</a:t>
            </a:r>
            <a:endParaRPr lang="ru-RU" sz="6000" dirty="0"/>
          </a:p>
        </p:txBody>
      </p:sp>
      <p:pic>
        <p:nvPicPr>
          <p:cNvPr id="4" name="Picture 2" descr="C:\Users\User\Desktop\документы ШКОЛА\грант СК\Отчет\фото\20161121_1651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348880"/>
            <a:ext cx="6105698" cy="39277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Кабинет </a:t>
            </a:r>
            <a:r>
              <a:rPr lang="ru-RU" dirty="0" err="1" smtClean="0"/>
              <a:t>Синхро</a:t>
            </a:r>
            <a:r>
              <a:rPr lang="ru-RU" dirty="0" smtClean="0"/>
              <a:t> – С в АО Школа №</a:t>
            </a:r>
            <a:r>
              <a:rPr lang="ru-RU" sz="6000" dirty="0" smtClean="0"/>
              <a:t>21</a:t>
            </a:r>
            <a:endParaRPr lang="ru-RU" sz="60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3" descr="C:\Users\User\Desktop\документы ШКОЛА\грант СК\Отчет\фото\20161121_164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988840"/>
            <a:ext cx="7321413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92</TotalTime>
  <Words>18</Words>
  <Application>Microsoft Office PowerPoint</Application>
  <PresentationFormat>Экран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Кабинет Синхро – С в АО Школа №21</vt:lpstr>
      <vt:lpstr>Кабинет Синхро – С в АО Школа №21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Практико-ориентированный семинар по теме: «Детская гиперактивность. (Диагностика. Проблемы. Лечение.)»</dc:title>
  <dc:creator>User</dc:creator>
  <cp:lastModifiedBy>User</cp:lastModifiedBy>
  <cp:revision>7</cp:revision>
  <dcterms:created xsi:type="dcterms:W3CDTF">2017-11-15T07:54:29Z</dcterms:created>
  <dcterms:modified xsi:type="dcterms:W3CDTF">2017-11-16T11:10:29Z</dcterms:modified>
</cp:coreProperties>
</file>